
<file path=[Content_Types].xml><?xml version="1.0" encoding="utf-8"?>
<Types xmlns="http://schemas.openxmlformats.org/package/2006/content-types">
  <Default Extension="xml" ContentType="application/vnd.openxmlformats-package.core-properties+xml"/>
  <Default Extension="rels" ContentType="application/vnd.openxmlformats-package.relationships+xml"/>
  <Default Extension="jpeg" ContentType="image/jpeg"/>
  <Default Extension="png" ContentType="image/png"/>
  <Default Extension="wdp" ContentType="image/vnd.ms-photo"/>
  <Override PartName="/ppt/presentation.xml" ContentType="application/vnd.openxmlformats-officedocument.presentationml.presentation.main+xml"/>
  <Override PartName="/ppt/slides/slide71.xml" ContentType="application/vnd.openxmlformats-officedocument.presentationml.slide+xml"/>
  <Override PartName="/ppt/slideLayouts/slideLayout6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1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slides/slide23.xml" ContentType="application/vnd.openxmlformats-officedocument.presentationml.slide+xml"/>
  <Override PartName="/ppt/tableStyles.xml" ContentType="application/vnd.openxmlformats-officedocument.presentationml.tableStyles+xml"/>
  <Override PartName="/ppt/slides/slide64.xml" ContentType="application/vnd.openxmlformats-officedocument.presentationml.slide+xml"/>
  <Override PartName="/ppt/slides/slide115.xml" ContentType="application/vnd.openxmlformats-officedocument.presentationml.slide+xml"/>
  <Override PartName="/ppt/tags/tag11.xml" ContentType="application/vnd.openxmlformats-officedocument.presentationml.tags+xml"/>
  <Override PartName="/customXml/item3.xml" ContentType="application/xml"/>
  <Override PartName="/customXml/itemProps31.xml" ContentType="application/vnd.openxmlformats-officedocument.customXmlProperties+xml"/>
  <Override PartName="/ppt/slides/slide16.xml" ContentType="application/vnd.openxmlformats-officedocument.presentationml.slide+xml"/>
  <Override PartName="/ppt/handoutMasters/handoutMaster11.xml" ContentType="application/vnd.openxmlformats-officedocument.presentationml.handoutMaster+xml"/>
  <Override PartName="/ppt/theme/theme32.xml" ContentType="application/vnd.openxmlformats-officedocument.theme+xml"/>
  <Override PartName="/ppt/slides/slide57.xml" ContentType="application/vnd.openxmlformats-officedocument.presentationml.slide+xml"/>
  <Override PartName="/ppt/slides/slide108.xml" ContentType="application/vnd.openxmlformats-officedocument.presentationml.slide+xml"/>
  <Override PartName="/customXml/item22.xml" ContentType="application/xml"/>
  <Override PartName="/customXml/itemProps22.xml" ContentType="application/vnd.openxmlformats-officedocument.customXmlProperties+xml"/>
  <Override PartName="/ppt/slides/slide49.xml" ContentType="application/vnd.openxmlformats-officedocument.presentationml.slide+xml"/>
  <Override PartName="/ppt/notesMasters/notesMaster11.xml" ContentType="application/vnd.openxmlformats-officedocument.presentationml.notesMaster+xml"/>
  <Override PartName="/ppt/theme/theme23.xml" ContentType="application/vnd.openxmlformats-officedocument.theme+xml"/>
  <Override PartName="/customXml/item13.xml" ContentType="application/xml"/>
  <Override PartName="/customXml/itemProps13.xml" ContentType="application/vnd.openxmlformats-officedocument.customXmlProperties+xml"/>
  <Override PartName="/ppt/slides/slide910.xml" ContentType="application/vnd.openxmlformats-officedocument.presentationml.slide+xml"/>
  <Override PartName="/ppt/diagrams/layout11.xml" ContentType="application/vnd.openxmlformats-officedocument.drawingml.diagramLayout+xml"/>
  <Override PartName="/ppt/diagrams/data11.xml" ContentType="application/vnd.openxmlformats-officedocument.drawingml.diagramData+xml"/>
  <Override PartName="/ppt/diagrams/drawing1.xml" ContentType="application/vnd.ms-office.drawingml.diagramDrawing+xml"/>
  <Override PartName="/ppt/diagrams/colors11.xml" ContentType="application/vnd.openxmlformats-officedocument.drawingml.diagramColors+xml"/>
  <Override PartName="/ppt/diagrams/quickStyle11.xml" ContentType="application/vnd.openxmlformats-officedocument.drawingml.diagramStyle+xml"/>
  <Override PartName="/ppt/viewProps.xml" ContentType="application/vnd.openxmlformats-officedocument.presentationml.viewProps+xml"/>
  <Override PartName="/ppt/slides/slide311.xml" ContentType="application/vnd.openxmlformats-officedocument.presentationml.slide+xml"/>
  <Override PartName="/ppt/slides/slide812.xml" ContentType="application/vnd.openxmlformats-officedocument.presentationml.slide+xml"/>
  <Override PartName="/ppt/slides/slide1313.xml" ContentType="application/vnd.openxmlformats-officedocument.presentationml.slide+xml"/>
  <Override PartName="/ppt/authors.xml" ContentType="application/vnd.ms-powerpoint.authors+xml"/>
  <Override PartName="/docProps/custom.xml" ContentType="application/vnd.openxmlformats-officedocument.custom-properties+xml"/>
  <Override PartName="/docMetadata/LabelInfo.xml" ContentType="application/vnd.ms-office.classificationlabel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/docProps/core.xml" Id="rId3" /><Relationship Type="http://schemas.openxmlformats.org/package/2006/relationships/metadata/thumbnail" Target="/docProps/thumbnail.jpeg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6" /><Relationship Type="http://schemas.microsoft.com/office/2020/02/relationships/classificationlabels" Target="/docMetadata/LabelInfo.xml" Id="rId5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68" r:id="rId1"/>
  </p:sldMasterIdLst>
  <p:notesMasterIdLst>
    <p:notesMasterId r:id="rId15"/>
  </p:notesMasterIdLst>
  <p:handoutMasterIdLst>
    <p:handoutMasterId r:id="rId16"/>
  </p:handoutMasterIdLst>
  <p:sldIdLst>
    <p:sldId id="307" r:id="rId2"/>
    <p:sldId id="283" r:id="rId3"/>
    <p:sldId id="282" r:id="rId4"/>
    <p:sldId id="308" r:id="rId5"/>
    <p:sldId id="305" r:id="rId6"/>
    <p:sldId id="302" r:id="rId7"/>
    <p:sldId id="309" r:id="rId8"/>
    <p:sldId id="310" r:id="rId9"/>
    <p:sldId id="311" r:id="rId10"/>
    <p:sldId id="312" r:id="rId11"/>
    <p:sldId id="313" r:id="rId12"/>
    <p:sldId id="288" r:id="rId13"/>
    <p:sldId id="295" r:id="rId14"/>
  </p:sldIdLst>
  <p:sldSz cx="9144000" cy="6858000" type="screen4x3"/>
  <p:notesSz cx="6934200" cy="9220200"/>
  <p:custDataLst>
    <p:tags r:id="rId17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4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009999"/>
    <a:srgbClr val="FF3300"/>
    <a:srgbClr val="FF6633"/>
    <a:srgbClr val="F8F8F8"/>
    <a:srgbClr val="FFFF99"/>
    <a:srgbClr val="B1A9CF"/>
    <a:srgbClr val="9885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0" autoAdjust="0"/>
    <p:restoredTop sz="94660"/>
  </p:normalViewPr>
  <p:slideViewPr>
    <p:cSldViewPr>
      <p:cViewPr>
        <p:scale>
          <a:sx n="100" d="100"/>
          <a:sy n="100" d="100"/>
        </p:scale>
        <p:origin x="82" y="12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1950" y="-90"/>
      </p:cViewPr>
      <p:guideLst>
        <p:guide orient="horz" pos="2904"/>
        <p:guide pos="2184"/>
      </p:guideLst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1.xml" Id="rId8" /><Relationship Type="http://schemas.openxmlformats.org/officeDocument/2006/relationships/slide" Target="/ppt/slides/slide122.xml" Id="rId13" /><Relationship Type="http://schemas.openxmlformats.org/officeDocument/2006/relationships/presProps" Target="/ppt/presProps.xml" Id="rId18" /><Relationship Type="http://schemas.openxmlformats.org/officeDocument/2006/relationships/slide" Target="/ppt/slides/slide23.xml" Id="rId3" /><Relationship Type="http://schemas.openxmlformats.org/officeDocument/2006/relationships/tableStyles" Target="/ppt/tableStyles.xml" Id="rId21" /><Relationship Type="http://schemas.openxmlformats.org/officeDocument/2006/relationships/slide" Target="/ppt/slides/slide64.xml" Id="rId7" /><Relationship Type="http://schemas.openxmlformats.org/officeDocument/2006/relationships/slide" Target="/ppt/slides/slide115.xml" Id="rId12" /><Relationship Type="http://schemas.openxmlformats.org/officeDocument/2006/relationships/tags" Target="/ppt/tags/tag11.xml" Id="rId17" /><Relationship Type="http://schemas.openxmlformats.org/officeDocument/2006/relationships/customXml" Target="/customXml/item3.xml" Id="rId25" /><Relationship Type="http://schemas.openxmlformats.org/officeDocument/2006/relationships/slide" Target="/ppt/slides/slide16.xml" Id="rId2" /><Relationship Type="http://schemas.openxmlformats.org/officeDocument/2006/relationships/handoutMaster" Target="/ppt/handoutMasters/handoutMaster11.xml" Id="rId16" /><Relationship Type="http://schemas.openxmlformats.org/officeDocument/2006/relationships/theme" Target="/ppt/theme/theme11.xml" Id="rId20" /><Relationship Type="http://schemas.openxmlformats.org/officeDocument/2006/relationships/slideMaster" Target="/ppt/slideMasters/slideMaster11.xml" Id="rId1" /><Relationship Type="http://schemas.openxmlformats.org/officeDocument/2006/relationships/slide" Target="/ppt/slides/slide57.xml" Id="rId6" /><Relationship Type="http://schemas.openxmlformats.org/officeDocument/2006/relationships/slide" Target="/ppt/slides/slide108.xml" Id="rId11" /><Relationship Type="http://schemas.openxmlformats.org/officeDocument/2006/relationships/customXml" Target="/customXml/item22.xml" Id="rId24" /><Relationship Type="http://schemas.openxmlformats.org/officeDocument/2006/relationships/slide" Target="/ppt/slides/slide49.xml" Id="rId5" /><Relationship Type="http://schemas.openxmlformats.org/officeDocument/2006/relationships/notesMaster" Target="/ppt/notesMasters/notesMaster11.xml" Id="rId15" /><Relationship Type="http://schemas.openxmlformats.org/officeDocument/2006/relationships/customXml" Target="/customXml/item13.xml" Id="rId23" /><Relationship Type="http://schemas.openxmlformats.org/officeDocument/2006/relationships/slide" Target="/ppt/slides/slide910.xml" Id="rId10" /><Relationship Type="http://schemas.openxmlformats.org/officeDocument/2006/relationships/viewProps" Target="/ppt/viewProps.xml" Id="rId19" /><Relationship Type="http://schemas.openxmlformats.org/officeDocument/2006/relationships/slide" Target="/ppt/slides/slide311.xml" Id="rId4" /><Relationship Type="http://schemas.openxmlformats.org/officeDocument/2006/relationships/slide" Target="/ppt/slides/slide812.xml" Id="rId9" /><Relationship Type="http://schemas.openxmlformats.org/officeDocument/2006/relationships/slide" Target="/ppt/slides/slide1313.xml" Id="rId14" /><Relationship Type="http://schemas.microsoft.com/office/2018/10/relationships/authors" Target="/ppt/authors.xml" Id="rId22" /></Relationships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1.xml><?xml version="1.0" encoding="utf-8"?>
<dgm:dataModel xmlns:dgm="http://schemas.openxmlformats.org/drawingml/2006/diagram" xmlns:a="http://schemas.openxmlformats.org/drawingml/2006/main">
  <dgm:ptLst>
    <dgm:pt modelId="{B6A966AA-C2D0-420D-89FC-1A1AB0AD4072}" type="doc">
      <dgm:prSet loTypeId="urn:microsoft.com/office/officeart/2005/8/layout/chevron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45D50368-372D-4F79-95B9-B27BD239F0F6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Expand</a:t>
          </a:r>
        </a:p>
      </dgm:t>
    </dgm:pt>
    <dgm:pt modelId="{CDE1A78B-2AE4-4A71-9139-416C219BC84D}" type="parTrans" cxnId="{68788A78-9180-41FF-BD09-BF4DBB52EA0D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508ABF25-4B40-405C-9E88-248ED8B31B83}" type="sibTrans" cxnId="{68788A78-9180-41FF-BD09-BF4DBB52EA0D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15FCB7DF-D0D3-43D8-8FE5-E5FFDED6264E}">
      <dgm:prSet phldrT="[Text]" custT="1"/>
      <dgm:spPr/>
      <dgm:t>
        <a:bodyPr/>
        <a:lstStyle/>
        <a:p>
          <a:pPr marL="0" indent="0">
            <a:buFontTx/>
            <a:buNone/>
          </a:pPr>
          <a:r>
            <a:rPr lang="en-US" sz="1800" dirty="0">
              <a:latin typeface="+mn-lt"/>
            </a:rPr>
            <a:t>Foster collaborative growth</a:t>
          </a:r>
        </a:p>
      </dgm:t>
    </dgm:pt>
    <dgm:pt modelId="{5DD5E854-B70B-4927-93DD-9B930567F2D9}" type="parTrans" cxnId="{D8EBBD42-214D-4D3D-9A34-A5A6A40991CD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DDE76206-3F7F-4788-87BA-8C9D4D26CDB9}" type="sibTrans" cxnId="{D8EBBD42-214D-4D3D-9A34-A5A6A40991CD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196543C5-093B-4437-B406-DBE4B882EA97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Enhance</a:t>
          </a:r>
        </a:p>
      </dgm:t>
    </dgm:pt>
    <dgm:pt modelId="{41DE1F19-4A9F-48CD-A44E-6BF1D04E31EE}" type="parTrans" cxnId="{52499B9F-797A-43CC-89E1-64C52021BFAF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F264F018-7FB9-43EC-B595-B986D351AD7B}" type="sibTrans" cxnId="{52499B9F-797A-43CC-89E1-64C52021BFAF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C485168C-07AD-4DE6-B17E-1E96E93777D7}">
      <dgm:prSet phldrT="[Text]" custT="1"/>
      <dgm:spPr/>
      <dgm:t>
        <a:bodyPr/>
        <a:lstStyle/>
        <a:p>
          <a:pPr marL="0" indent="0">
            <a:buFontTx/>
            <a:buNone/>
          </a:pPr>
          <a:r>
            <a:rPr lang="en-US" sz="1800" dirty="0">
              <a:latin typeface="+mn-lt"/>
            </a:rPr>
            <a:t>Ensure a tailored and user-focused experience</a:t>
          </a:r>
        </a:p>
      </dgm:t>
    </dgm:pt>
    <dgm:pt modelId="{2EA2CE1F-978B-4B0A-92B2-CA23FBAEB8C0}" type="parTrans" cxnId="{B374803A-F1D8-4C12-8B03-25954CE7DDA9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05F43B89-7F05-43F2-A0A8-66E0914D6EC4}" type="sibTrans" cxnId="{B374803A-F1D8-4C12-8B03-25954CE7DDA9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CA2BABAF-EDAA-4496-8316-FD6EA3643E8F}">
      <dgm:prSet phldrT="[Text]" custT="1"/>
      <dgm:spPr/>
      <dgm:t>
        <a:bodyPr/>
        <a:lstStyle/>
        <a:p>
          <a:r>
            <a:rPr lang="en-US" sz="1800" dirty="0">
              <a:latin typeface="+mn-lt"/>
            </a:rPr>
            <a:t>Explore</a:t>
          </a:r>
        </a:p>
      </dgm:t>
    </dgm:pt>
    <dgm:pt modelId="{2B1B4805-2FB7-402F-86A8-587F29181C18}" type="parTrans" cxnId="{4011B082-09BD-4DD1-A54F-EA5AB249A3C2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4498AB02-A1BF-4D28-8918-F87A89CEE23B}" type="sibTrans" cxnId="{4011B082-09BD-4DD1-A54F-EA5AB249A3C2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ABC1EDDD-C08B-4F9C-8453-9CEFCC2AF319}">
      <dgm:prSet phldrT="[Text]" custT="1"/>
      <dgm:spPr/>
      <dgm:t>
        <a:bodyPr/>
        <a:lstStyle/>
        <a:p>
          <a:pPr marL="0" indent="0">
            <a:buFontTx/>
            <a:buNone/>
          </a:pPr>
          <a:r>
            <a:rPr lang="en-US" sz="1800" dirty="0">
              <a:latin typeface="+mn-lt"/>
            </a:rPr>
            <a:t>Capitalize on emerging global markets</a:t>
          </a:r>
        </a:p>
      </dgm:t>
    </dgm:pt>
    <dgm:pt modelId="{33D02404-349E-4E82-A8BA-C0A907006883}" type="parTrans" cxnId="{9C4BE375-6187-4BD4-A343-9FC71D796AF1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7D85D88C-6545-49D9-9F9D-01270187B165}" type="sibTrans" cxnId="{9C4BE375-6187-4BD4-A343-9FC71D796AF1}">
      <dgm:prSet/>
      <dgm:spPr/>
      <dgm:t>
        <a:bodyPr/>
        <a:lstStyle/>
        <a:p>
          <a:endParaRPr lang="en-US" sz="1800">
            <a:latin typeface="+mn-lt"/>
          </a:endParaRPr>
        </a:p>
      </dgm:t>
    </dgm:pt>
    <dgm:pt modelId="{741D11E0-A24D-5942-AC50-B78DFA623D2C}" type="pres">
      <dgm:prSet presAssocID="{B6A966AA-C2D0-420D-89FC-1A1AB0AD4072}" presName="Name0" presStyleCnt="0">
        <dgm:presLayoutVars>
          <dgm:dir/>
          <dgm:animLvl val="lvl"/>
          <dgm:resizeHandles val="exact"/>
        </dgm:presLayoutVars>
      </dgm:prSet>
      <dgm:spPr/>
    </dgm:pt>
    <dgm:pt modelId="{AC34E333-AFD8-B248-A69F-76264C15243A}" type="pres">
      <dgm:prSet presAssocID="{45D50368-372D-4F79-95B9-B27BD239F0F6}" presName="composite" presStyleCnt="0"/>
      <dgm:spPr/>
    </dgm:pt>
    <dgm:pt modelId="{CCC4F0CD-CC56-B444-BB84-65221163629A}" type="pres">
      <dgm:prSet presAssocID="{45D50368-372D-4F79-95B9-B27BD239F0F6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D2C29D6-F8F7-DB46-9101-FA5D9D400758}" type="pres">
      <dgm:prSet presAssocID="{45D50368-372D-4F79-95B9-B27BD239F0F6}" presName="desTx" presStyleLbl="revTx" presStyleIdx="0" presStyleCnt="3">
        <dgm:presLayoutVars>
          <dgm:bulletEnabled val="1"/>
        </dgm:presLayoutVars>
      </dgm:prSet>
      <dgm:spPr/>
    </dgm:pt>
    <dgm:pt modelId="{E01FA1B9-32BC-0E4F-BDA8-CE1250ADB94A}" type="pres">
      <dgm:prSet presAssocID="{508ABF25-4B40-405C-9E88-248ED8B31B83}" presName="space" presStyleCnt="0"/>
      <dgm:spPr/>
    </dgm:pt>
    <dgm:pt modelId="{050C7CD2-1AB9-6245-BE98-F83D79758EBE}" type="pres">
      <dgm:prSet presAssocID="{196543C5-093B-4437-B406-DBE4B882EA97}" presName="composite" presStyleCnt="0"/>
      <dgm:spPr/>
    </dgm:pt>
    <dgm:pt modelId="{78593315-5D19-C04E-AD5C-F475A51D2076}" type="pres">
      <dgm:prSet presAssocID="{196543C5-093B-4437-B406-DBE4B882EA9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FA7D6F2-427F-794E-8501-89E4EFF70852}" type="pres">
      <dgm:prSet presAssocID="{196543C5-093B-4437-B406-DBE4B882EA97}" presName="desTx" presStyleLbl="revTx" presStyleIdx="1" presStyleCnt="3">
        <dgm:presLayoutVars>
          <dgm:bulletEnabled val="1"/>
        </dgm:presLayoutVars>
      </dgm:prSet>
      <dgm:spPr/>
    </dgm:pt>
    <dgm:pt modelId="{DCF30776-CF15-C649-922E-D7868C3873F4}" type="pres">
      <dgm:prSet presAssocID="{F264F018-7FB9-43EC-B595-B986D351AD7B}" presName="space" presStyleCnt="0"/>
      <dgm:spPr/>
    </dgm:pt>
    <dgm:pt modelId="{925E3627-FC85-794F-8BEA-83D8E58D85A1}" type="pres">
      <dgm:prSet presAssocID="{CA2BABAF-EDAA-4496-8316-FD6EA3643E8F}" presName="composite" presStyleCnt="0"/>
      <dgm:spPr/>
    </dgm:pt>
    <dgm:pt modelId="{8FFE6A12-4A1F-AC4A-BD98-58B5EECB401B}" type="pres">
      <dgm:prSet presAssocID="{CA2BABAF-EDAA-4496-8316-FD6EA3643E8F}" presName="par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3533A6E2-AD17-594F-81BF-479A362C3BE1}" type="pres">
      <dgm:prSet presAssocID="{CA2BABAF-EDAA-4496-8316-FD6EA3643E8F}" presName="desTx" presStyleLbl="revTx" presStyleIdx="2" presStyleCnt="3">
        <dgm:presLayoutVars>
          <dgm:bulletEnabled val="1"/>
        </dgm:presLayoutVars>
      </dgm:prSet>
      <dgm:spPr/>
    </dgm:pt>
  </dgm:ptLst>
  <dgm:cxnLst>
    <dgm:cxn modelId="{2576341C-FB32-AC4D-9C38-8DF4C3DD3C9D}" type="presOf" srcId="{ABC1EDDD-C08B-4F9C-8453-9CEFCC2AF319}" destId="{3533A6E2-AD17-594F-81BF-479A362C3BE1}" srcOrd="0" destOrd="0" presId="urn:microsoft.com/office/officeart/2005/8/layout/chevron1"/>
    <dgm:cxn modelId="{B374803A-F1D8-4C12-8B03-25954CE7DDA9}" srcId="{196543C5-093B-4437-B406-DBE4B882EA97}" destId="{C485168C-07AD-4DE6-B17E-1E96E93777D7}" srcOrd="0" destOrd="0" parTransId="{2EA2CE1F-978B-4B0A-92B2-CA23FBAEB8C0}" sibTransId="{05F43B89-7F05-43F2-A0A8-66E0914D6EC4}"/>
    <dgm:cxn modelId="{D8EBBD42-214D-4D3D-9A34-A5A6A40991CD}" srcId="{45D50368-372D-4F79-95B9-B27BD239F0F6}" destId="{15FCB7DF-D0D3-43D8-8FE5-E5FFDED6264E}" srcOrd="0" destOrd="0" parTransId="{5DD5E854-B70B-4927-93DD-9B930567F2D9}" sibTransId="{DDE76206-3F7F-4788-87BA-8C9D4D26CDB9}"/>
    <dgm:cxn modelId="{1CAEA264-CD00-1E4F-847F-1C01F7ACC8E2}" type="presOf" srcId="{15FCB7DF-D0D3-43D8-8FE5-E5FFDED6264E}" destId="{2D2C29D6-F8F7-DB46-9101-FA5D9D400758}" srcOrd="0" destOrd="0" presId="urn:microsoft.com/office/officeart/2005/8/layout/chevron1"/>
    <dgm:cxn modelId="{51E89C4A-88AC-8845-8CB2-021B41C18474}" type="presOf" srcId="{CA2BABAF-EDAA-4496-8316-FD6EA3643E8F}" destId="{8FFE6A12-4A1F-AC4A-BD98-58B5EECB401B}" srcOrd="0" destOrd="0" presId="urn:microsoft.com/office/officeart/2005/8/layout/chevron1"/>
    <dgm:cxn modelId="{9C4BE375-6187-4BD4-A343-9FC71D796AF1}" srcId="{CA2BABAF-EDAA-4496-8316-FD6EA3643E8F}" destId="{ABC1EDDD-C08B-4F9C-8453-9CEFCC2AF319}" srcOrd="0" destOrd="0" parTransId="{33D02404-349E-4E82-A8BA-C0A907006883}" sibTransId="{7D85D88C-6545-49D9-9F9D-01270187B165}"/>
    <dgm:cxn modelId="{68788A78-9180-41FF-BD09-BF4DBB52EA0D}" srcId="{B6A966AA-C2D0-420D-89FC-1A1AB0AD4072}" destId="{45D50368-372D-4F79-95B9-B27BD239F0F6}" srcOrd="0" destOrd="0" parTransId="{CDE1A78B-2AE4-4A71-9139-416C219BC84D}" sibTransId="{508ABF25-4B40-405C-9E88-248ED8B31B83}"/>
    <dgm:cxn modelId="{BB5E777E-9654-DE4E-AA8C-013F5E5B782E}" type="presOf" srcId="{B6A966AA-C2D0-420D-89FC-1A1AB0AD4072}" destId="{741D11E0-A24D-5942-AC50-B78DFA623D2C}" srcOrd="0" destOrd="0" presId="urn:microsoft.com/office/officeart/2005/8/layout/chevron1"/>
    <dgm:cxn modelId="{4011B082-09BD-4DD1-A54F-EA5AB249A3C2}" srcId="{B6A966AA-C2D0-420D-89FC-1A1AB0AD4072}" destId="{CA2BABAF-EDAA-4496-8316-FD6EA3643E8F}" srcOrd="2" destOrd="0" parTransId="{2B1B4805-2FB7-402F-86A8-587F29181C18}" sibTransId="{4498AB02-A1BF-4D28-8918-F87A89CEE23B}"/>
    <dgm:cxn modelId="{778B7393-9798-484D-9128-4206E551D153}" type="presOf" srcId="{C485168C-07AD-4DE6-B17E-1E96E93777D7}" destId="{5FA7D6F2-427F-794E-8501-89E4EFF70852}" srcOrd="0" destOrd="0" presId="urn:microsoft.com/office/officeart/2005/8/layout/chevron1"/>
    <dgm:cxn modelId="{52499B9F-797A-43CC-89E1-64C52021BFAF}" srcId="{B6A966AA-C2D0-420D-89FC-1A1AB0AD4072}" destId="{196543C5-093B-4437-B406-DBE4B882EA97}" srcOrd="1" destOrd="0" parTransId="{41DE1F19-4A9F-48CD-A44E-6BF1D04E31EE}" sibTransId="{F264F018-7FB9-43EC-B595-B986D351AD7B}"/>
    <dgm:cxn modelId="{783998F3-BB3A-EE4D-9B73-B7E9EA1494A0}" type="presOf" srcId="{45D50368-372D-4F79-95B9-B27BD239F0F6}" destId="{CCC4F0CD-CC56-B444-BB84-65221163629A}" srcOrd="0" destOrd="0" presId="urn:microsoft.com/office/officeart/2005/8/layout/chevron1"/>
    <dgm:cxn modelId="{3F0DE8F4-2B81-AD49-944A-BCA8C67F2AD0}" type="presOf" srcId="{196543C5-093B-4437-B406-DBE4B882EA97}" destId="{78593315-5D19-C04E-AD5C-F475A51D2076}" srcOrd="0" destOrd="0" presId="urn:microsoft.com/office/officeart/2005/8/layout/chevron1"/>
    <dgm:cxn modelId="{EEFE4299-5469-454C-9954-471F4280E730}" type="presParOf" srcId="{741D11E0-A24D-5942-AC50-B78DFA623D2C}" destId="{AC34E333-AFD8-B248-A69F-76264C15243A}" srcOrd="0" destOrd="0" presId="urn:microsoft.com/office/officeart/2005/8/layout/chevron1"/>
    <dgm:cxn modelId="{63E14701-1974-C246-8C76-F2E8708EAFF4}" type="presParOf" srcId="{AC34E333-AFD8-B248-A69F-76264C15243A}" destId="{CCC4F0CD-CC56-B444-BB84-65221163629A}" srcOrd="0" destOrd="0" presId="urn:microsoft.com/office/officeart/2005/8/layout/chevron1"/>
    <dgm:cxn modelId="{BAAE7A13-F46C-584F-84E2-C1C75E31E8D2}" type="presParOf" srcId="{AC34E333-AFD8-B248-A69F-76264C15243A}" destId="{2D2C29D6-F8F7-DB46-9101-FA5D9D400758}" srcOrd="1" destOrd="0" presId="urn:microsoft.com/office/officeart/2005/8/layout/chevron1"/>
    <dgm:cxn modelId="{214E4F1A-ABF9-004D-A880-B0B2A42EEE41}" type="presParOf" srcId="{741D11E0-A24D-5942-AC50-B78DFA623D2C}" destId="{E01FA1B9-32BC-0E4F-BDA8-CE1250ADB94A}" srcOrd="1" destOrd="0" presId="urn:microsoft.com/office/officeart/2005/8/layout/chevron1"/>
    <dgm:cxn modelId="{613E3BCE-0870-3747-9CEF-72D5757017A5}" type="presParOf" srcId="{741D11E0-A24D-5942-AC50-B78DFA623D2C}" destId="{050C7CD2-1AB9-6245-BE98-F83D79758EBE}" srcOrd="2" destOrd="0" presId="urn:microsoft.com/office/officeart/2005/8/layout/chevron1"/>
    <dgm:cxn modelId="{1E5B341D-3675-3A4D-9F14-58A23C18B1D7}" type="presParOf" srcId="{050C7CD2-1AB9-6245-BE98-F83D79758EBE}" destId="{78593315-5D19-C04E-AD5C-F475A51D2076}" srcOrd="0" destOrd="0" presId="urn:microsoft.com/office/officeart/2005/8/layout/chevron1"/>
    <dgm:cxn modelId="{CE3E56B7-0FB1-854C-B61A-C6CEE0CE8A76}" type="presParOf" srcId="{050C7CD2-1AB9-6245-BE98-F83D79758EBE}" destId="{5FA7D6F2-427F-794E-8501-89E4EFF70852}" srcOrd="1" destOrd="0" presId="urn:microsoft.com/office/officeart/2005/8/layout/chevron1"/>
    <dgm:cxn modelId="{708493CF-E506-C745-A3C6-902E8DAEE727}" type="presParOf" srcId="{741D11E0-A24D-5942-AC50-B78DFA623D2C}" destId="{DCF30776-CF15-C649-922E-D7868C3873F4}" srcOrd="3" destOrd="0" presId="urn:microsoft.com/office/officeart/2005/8/layout/chevron1"/>
    <dgm:cxn modelId="{D014C9A1-2065-E048-A6DE-21BFF2287999}" type="presParOf" srcId="{741D11E0-A24D-5942-AC50-B78DFA623D2C}" destId="{925E3627-FC85-794F-8BEA-83D8E58D85A1}" srcOrd="4" destOrd="0" presId="urn:microsoft.com/office/officeart/2005/8/layout/chevron1"/>
    <dgm:cxn modelId="{374F6951-221F-C14D-B1E5-8CA357755E8A}" type="presParOf" srcId="{925E3627-FC85-794F-8BEA-83D8E58D85A1}" destId="{8FFE6A12-4A1F-AC4A-BD98-58B5EECB401B}" srcOrd="0" destOrd="0" presId="urn:microsoft.com/office/officeart/2005/8/layout/chevron1"/>
    <dgm:cxn modelId="{DA9C335C-F4D2-A749-857B-AA96592FC247}" type="presParOf" srcId="{925E3627-FC85-794F-8BEA-83D8E58D85A1}" destId="{3533A6E2-AD17-594F-81BF-479A362C3BE1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F0CD-CC56-B444-BB84-65221163629A}">
      <dsp:nvSpPr>
        <dsp:cNvPr id="0" name=""/>
        <dsp:cNvSpPr/>
      </dsp:nvSpPr>
      <dsp:spPr>
        <a:xfrm>
          <a:off x="1469" y="151091"/>
          <a:ext cx="2986761" cy="11947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Expand</a:t>
          </a:r>
        </a:p>
      </dsp:txBody>
      <dsp:txXfrm>
        <a:off x="598821" y="151091"/>
        <a:ext cx="1792057" cy="1194704"/>
      </dsp:txXfrm>
    </dsp:sp>
    <dsp:sp modelId="{2D2C29D6-F8F7-DB46-9101-FA5D9D400758}">
      <dsp:nvSpPr>
        <dsp:cNvPr id="0" name=""/>
        <dsp:cNvSpPr/>
      </dsp:nvSpPr>
      <dsp:spPr>
        <a:xfrm>
          <a:off x="1469" y="1495133"/>
          <a:ext cx="238940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kern="1200" dirty="0">
              <a:latin typeface="+mn-lt"/>
            </a:rPr>
            <a:t>Foster collaborative growth</a:t>
          </a:r>
        </a:p>
      </dsp:txBody>
      <dsp:txXfrm>
        <a:off x="1469" y="1495133"/>
        <a:ext cx="2389409" cy="1170000"/>
      </dsp:txXfrm>
    </dsp:sp>
    <dsp:sp modelId="{78593315-5D19-C04E-AD5C-F475A51D2076}">
      <dsp:nvSpPr>
        <dsp:cNvPr id="0" name=""/>
        <dsp:cNvSpPr/>
      </dsp:nvSpPr>
      <dsp:spPr>
        <a:xfrm>
          <a:off x="2772231" y="151091"/>
          <a:ext cx="2986761" cy="11947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Enhance</a:t>
          </a:r>
        </a:p>
      </dsp:txBody>
      <dsp:txXfrm>
        <a:off x="3369583" y="151091"/>
        <a:ext cx="1792057" cy="1194704"/>
      </dsp:txXfrm>
    </dsp:sp>
    <dsp:sp modelId="{5FA7D6F2-427F-794E-8501-89E4EFF70852}">
      <dsp:nvSpPr>
        <dsp:cNvPr id="0" name=""/>
        <dsp:cNvSpPr/>
      </dsp:nvSpPr>
      <dsp:spPr>
        <a:xfrm>
          <a:off x="2772231" y="1495133"/>
          <a:ext cx="238940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kern="1200" dirty="0">
              <a:latin typeface="+mn-lt"/>
            </a:rPr>
            <a:t>Ensure a tailored and user-focused experience</a:t>
          </a:r>
        </a:p>
      </dsp:txBody>
      <dsp:txXfrm>
        <a:off x="2772231" y="1495133"/>
        <a:ext cx="2389409" cy="1170000"/>
      </dsp:txXfrm>
    </dsp:sp>
    <dsp:sp modelId="{8FFE6A12-4A1F-AC4A-BD98-58B5EECB401B}">
      <dsp:nvSpPr>
        <dsp:cNvPr id="0" name=""/>
        <dsp:cNvSpPr/>
      </dsp:nvSpPr>
      <dsp:spPr>
        <a:xfrm>
          <a:off x="5542993" y="151091"/>
          <a:ext cx="2986761" cy="1194704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+mn-lt"/>
            </a:rPr>
            <a:t>Explore</a:t>
          </a:r>
        </a:p>
      </dsp:txBody>
      <dsp:txXfrm>
        <a:off x="6140345" y="151091"/>
        <a:ext cx="1792057" cy="1194704"/>
      </dsp:txXfrm>
    </dsp:sp>
    <dsp:sp modelId="{3533A6E2-AD17-594F-81BF-479A362C3BE1}">
      <dsp:nvSpPr>
        <dsp:cNvPr id="0" name=""/>
        <dsp:cNvSpPr/>
      </dsp:nvSpPr>
      <dsp:spPr>
        <a:xfrm>
          <a:off x="5542993" y="1495133"/>
          <a:ext cx="2389409" cy="117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1" indent="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800" kern="1200" dirty="0">
              <a:latin typeface="+mn-lt"/>
            </a:rPr>
            <a:t>Capitalize on emerging global markets</a:t>
          </a:r>
        </a:p>
      </dsp:txBody>
      <dsp:txXfrm>
        <a:off x="5542993" y="1495133"/>
        <a:ext cx="2389409" cy="1170000"/>
      </dsp:txXfrm>
    </dsp:sp>
  </dsp:spTree>
</dsp:drawing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32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6E83E132-B3F2-4F65-AE76-4FFF0F5675C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 dirty="0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31AA65E5-EF93-465E-9E3C-67396C2AF30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27475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/>
            </a:lvl1pPr>
          </a:lstStyle>
          <a:p>
            <a:endParaRPr lang="en-US" altLang="en-US" dirty="0"/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F26E0196-C736-4582-8306-709EE16CEFA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 eaLnBrk="1" hangingPunct="1">
              <a:defRPr kumimoji="1" sz="1200"/>
            </a:lvl1pPr>
          </a:lstStyle>
          <a:p>
            <a:endParaRPr lang="en-US" altLang="en-US" dirty="0"/>
          </a:p>
        </p:txBody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D568E4C5-327F-47A3-9126-1B89E7A6504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27475" y="8758238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kumimoji="1" sz="1200">
                <a:latin typeface="Arial Black" panose="020B0A04020102020204" pitchFamily="34" charset="0"/>
              </a:defRPr>
            </a:lvl1pPr>
          </a:lstStyle>
          <a:p>
            <a:fld id="{D9BEC05E-BFAF-4310-AC41-ADBFA8DC75B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1.xml.rels>&#65279;<?xml version="1.0" encoding="utf-8"?><Relationships xmlns="http://schemas.openxmlformats.org/package/2006/relationships"><Relationship Type="http://schemas.openxmlformats.org/officeDocument/2006/relationships/theme" Target="/ppt/theme/theme23.xml" Id="rId1" /></Relationships>
</file>

<file path=ppt/notesMasters/notesMaster1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648F50D6-C327-4347-8681-2173E16A217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ctr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688B230D-23F2-4C0E-90ED-4321643921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29063" y="0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ctr" anchorCtr="0" compatLnSpc="1">
            <a:prstTxWarp prst="textNoShape">
              <a:avLst/>
            </a:prstTxWarp>
          </a:bodyPr>
          <a:lstStyle>
            <a:lvl1pPr algn="r" defTabSz="922338">
              <a:defRPr sz="1200"/>
            </a:lvl1pPr>
          </a:lstStyle>
          <a:p>
            <a:endParaRPr lang="en-US" altLang="en-US" dirty="0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3AADF973-B4B0-4FB7-A886-0312AAF6A17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62050" y="692150"/>
            <a:ext cx="4610100" cy="3457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1B228DE-6798-42DD-9EDB-0642D338492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3925" y="4379913"/>
            <a:ext cx="5086350" cy="414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6A8154D-1589-4335-9FF4-AE1BF06B972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759825"/>
            <a:ext cx="3005138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309" tIns="46154" rIns="92309" bIns="46154" numCol="1" anchor="b" anchorCtr="0" compatLnSpc="1">
            <a:prstTxWarp prst="textNoShape">
              <a:avLst/>
            </a:prstTxWarp>
          </a:bodyPr>
          <a:lstStyle>
            <a:lvl1pPr defTabSz="922338">
              <a:defRPr sz="1200"/>
            </a:lvl1pPr>
          </a:lstStyle>
          <a:p>
            <a:endParaRPr lang="en-US" altLang="en-US" dirty="0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5E8C972D-7FD8-41FE-9EF7-028C277C57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29063" y="8759825"/>
            <a:ext cx="3005137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2309" tIns="46154" rIns="92309" bIns="46154" numCol="1" anchor="b" anchorCtr="0" compatLnSpc="1">
            <a:prstTxWarp prst="textNoShape">
              <a:avLst/>
            </a:prstTxWarp>
          </a:bodyPr>
          <a:lstStyle>
            <a:lvl1pPr algn="r" defTabSz="922338">
              <a:defRPr sz="1200">
                <a:latin typeface="Arial Black" panose="020B0A04020102020204" pitchFamily="34" charset="0"/>
              </a:defRPr>
            </a:lvl1pPr>
          </a:lstStyle>
          <a:p>
            <a:fld id="{32D83F28-F387-4D2E-B1FE-6B124E40833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08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16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25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3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49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5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6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74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82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_rels/slideLayout910.xml.rels>&#65279;<?xml version="1.0" encoding="utf-8"?><Relationships xmlns="http://schemas.openxmlformats.org/package/2006/relationships"><Relationship Type="http://schemas.openxmlformats.org/officeDocument/2006/relationships/slideMaster" Target="/ppt/slideMasters/slideMaster11.xml" Id="rId1" /></Relationships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20040"/>
            <a:ext cx="5486400" cy="173736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8D41B25-26F4-6797-9E75-24BB00E9C003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20040" y="320039"/>
            <a:ext cx="2743200" cy="17373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51168F3A-382A-032E-5430-2D57767A2013}"/>
              </a:ext>
            </a:extLst>
          </p:cNvPr>
          <p:cNvSpPr>
            <a:spLocks noGrp="1"/>
          </p:cNvSpPr>
          <p:nvPr>
            <p:ph type="pic" idx="27"/>
          </p:nvPr>
        </p:nvSpPr>
        <p:spPr>
          <a:xfrm>
            <a:off x="320040" y="2296220"/>
            <a:ext cx="2743200" cy="17373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86385DBE-D977-6BE9-CDDC-93F0248C9A0A}"/>
              </a:ext>
            </a:extLst>
          </p:cNvPr>
          <p:cNvSpPr>
            <a:spLocks noGrp="1"/>
          </p:cNvSpPr>
          <p:nvPr>
            <p:ph type="pic" idx="28"/>
          </p:nvPr>
        </p:nvSpPr>
        <p:spPr>
          <a:xfrm>
            <a:off x="320040" y="4272402"/>
            <a:ext cx="2743200" cy="17373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BC644DB-9C81-61B1-6112-4528BD7A0F4D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52800" y="2295144"/>
            <a:ext cx="5498592" cy="1752600"/>
          </a:xfrm>
          <a:prstGeom prst="roundRect">
            <a:avLst>
              <a:gd name="adj" fmla="val 5506"/>
            </a:avLst>
          </a:prstGeom>
          <a:solidFill>
            <a:schemeClr val="accent5">
              <a:lumMod val="90000"/>
              <a:alpha val="50000"/>
            </a:schemeClr>
          </a:solidFill>
        </p:spPr>
        <p:txBody>
          <a:bodyPr anchor="ctr">
            <a:normAutofit/>
          </a:bodyPr>
          <a:lstStyle>
            <a:lvl1pPr marL="285750" indent="-285750">
              <a:lnSpc>
                <a:spcPts val="2200"/>
              </a:lnSpc>
              <a:buFont typeface="Courier New" panose="02070309020205020404" pitchFamily="49" charset="0"/>
              <a:buChar char="o"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685800" indent="-347472">
              <a:spcAft>
                <a:spcPts val="600"/>
              </a:spcAft>
              <a:buFont typeface="Courier New" panose="02070309020205020404" pitchFamily="49" charset="0"/>
              <a:buChar char="o"/>
              <a:defRPr/>
            </a:lvl2pPr>
            <a:lvl3pPr marL="1143000">
              <a:defRPr/>
            </a:lvl3pPr>
            <a:lvl4pPr marL="1600200" indent="-347472">
              <a:defRPr/>
            </a:lvl4pPr>
            <a:lvl5pPr marL="20574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9EE2D6D-D383-3FAE-F77E-7D1332F94309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52800" y="4270248"/>
            <a:ext cx="5486400" cy="1737360"/>
          </a:xfrm>
        </p:spPr>
        <p:txBody>
          <a:bodyPr lIns="0" rIns="0" anchor="t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54983410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31" name="Rectangle 19">
            <a:extLst>
              <a:ext uri="{FF2B5EF4-FFF2-40B4-BE49-F238E27FC236}">
                <a16:creationId xmlns:a16="http://schemas.microsoft.com/office/drawing/2014/main" id="{6F5157CF-E0F7-4CB3-AE59-EE4C24318F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8077200" cy="3200400"/>
          </a:xfrm>
        </p:spPr>
        <p:txBody>
          <a:bodyPr lIns="0" tIns="0" rIns="0" bIns="0" anchor="ctr" anchorCtr="0"/>
          <a:lstStyle>
            <a:lvl1pPr algn="ctr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D3EB85C-E679-3960-8855-0B3F5CDD160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141E13-901C-2F15-F62C-06709E7ECC2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37744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DFCE07F-06FB-6BAF-4057-7F36854A3F17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5488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017F6C9-A630-CE4A-BA72-92DFAC4CC14F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132320" y="33528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2F2DCE7-028D-B906-F551-AAA38D2AF44C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046B3B2-328E-0ABA-F902-D6446E79701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237744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FDDAF51-2027-D2A6-9D5A-DE9BCF66A4B3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75488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3EE0550-A4C4-D072-1751-9148EB12049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7132320" y="54254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14056357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920240"/>
            <a:ext cx="4251960" cy="4087368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996466D9-F97F-64FE-887F-AE10E02A100F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5A15D9F0-81B8-9FB2-8CCC-BBCECC3600AD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37744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498D4065-D4A1-743E-12F7-2AF68120C967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5488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D9106E6-641C-30A1-38BC-4BC70B70D8EC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132320" y="33528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152A84-1CAC-47BD-3BD6-A4CF9E2FC399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4880" y="1920240"/>
            <a:ext cx="4069080" cy="4087368"/>
          </a:xfrm>
        </p:spPr>
        <p:txBody>
          <a:bodyPr anchor="ctr">
            <a:normAutofit/>
          </a:bodyPr>
          <a:lstStyle>
            <a:lvl1pPr marL="342900" indent="-342900">
              <a:buFont typeface="Courier New" panose="02070309020205020404" pitchFamily="49" charset="0"/>
              <a:buChar char="o"/>
              <a:defRPr sz="1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E310C-9E8F-25AD-11F4-8C43AF54468F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A26F81-C16B-FE77-EAFF-B36EC23DFC8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 eaLnBrk="1" hangingPunct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6FF76-6967-69FA-2A08-ACB711E7A03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54754074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254" y="320040"/>
            <a:ext cx="4681946" cy="201168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8D41B25-26F4-6797-9E75-24BB00E9C003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320040" y="320039"/>
            <a:ext cx="3489960" cy="5699759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2687BE-8C54-79A6-23F3-4F6EE386122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60520" y="2651760"/>
            <a:ext cx="4663440" cy="3364992"/>
          </a:xfrm>
        </p:spPr>
        <p:txBody>
          <a:bodyPr anchor="t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0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43261214"/>
      </p:ext>
    </p:extLst>
  </p:cSld>
  <p:clrMapOvr>
    <a:masterClrMapping/>
  </p:clrMapOvr>
  <p:transition spd="slow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31" name="Rectangle 19">
            <a:extLst>
              <a:ext uri="{FF2B5EF4-FFF2-40B4-BE49-F238E27FC236}">
                <a16:creationId xmlns:a16="http://schemas.microsoft.com/office/drawing/2014/main" id="{6F5157CF-E0F7-4CB3-AE59-EE4C24318F4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3400" y="1828800"/>
            <a:ext cx="8077200" cy="2377440"/>
          </a:xfrm>
        </p:spPr>
        <p:txBody>
          <a:bodyPr lIns="0" tIns="91440" rIns="0" bIns="0" anchor="ctr" anchorCtr="0"/>
          <a:lstStyle>
            <a:lvl1pPr algn="ctr">
              <a:lnSpc>
                <a:spcPts val="6000"/>
              </a:lnSpc>
              <a:defRPr sz="6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</a:p>
        </p:txBody>
      </p:sp>
      <p:sp>
        <p:nvSpPr>
          <p:cNvPr id="90132" name="Rectangle 20">
            <a:extLst>
              <a:ext uri="{FF2B5EF4-FFF2-40B4-BE49-F238E27FC236}">
                <a16:creationId xmlns:a16="http://schemas.microsoft.com/office/drawing/2014/main" id="{B7D7F944-7CBF-4764-A0A3-FF71EB19D13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533400" y="4297680"/>
            <a:ext cx="8077200" cy="914400"/>
          </a:xfrm>
        </p:spPr>
        <p:txBody>
          <a:bodyPr bIns="91440"/>
          <a:lstStyle>
            <a:lvl1pPr marL="0" indent="0" algn="ctr">
              <a:buFont typeface="Wingdings" panose="05000000000000000000" pitchFamily="2" charset="2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AD3EB85C-E679-3960-8855-0B3F5CDD160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01141E13-901C-2F15-F62C-06709E7ECC28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37744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CDFCE07F-06FB-6BAF-4057-7F36854A3F17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5488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E017F6C9-A630-CE4A-BA72-92DFAC4CC14F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132320" y="33528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2F2DCE7-028D-B906-F551-AAA38D2AF44C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4046B3B2-328E-0ABA-F902-D6446E797019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237744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5FDDAF51-2027-D2A6-9D5A-DE9BCF66A4B3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754880" y="541020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D3EE0550-A4C4-D072-1751-9148EB120495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7132320" y="54254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876825355"/>
      </p:ext>
    </p:extLst>
  </p:cSld>
  <p:clrMapOvr>
    <a:masterClrMapping/>
  </p:clrMapOvr>
  <p:transition spd="slow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ADB9CC3-530E-DCB3-976B-1AAA2F4A6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20040"/>
            <a:ext cx="4681946" cy="201168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3E67E53C-2ABD-D106-42A0-3077F542ECB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2651760"/>
            <a:ext cx="4663440" cy="3364992"/>
          </a:xfrm>
        </p:spPr>
        <p:txBody>
          <a:bodyPr anchor="t">
            <a:normAutofit/>
          </a:bodyPr>
          <a:lstStyle>
            <a:lvl1pPr marL="347472" indent="-347472">
              <a:buFont typeface="Courier New" panose="02070309020205020404" pitchFamily="49" charset="0"/>
              <a:buChar char="o"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8D41B25-26F4-6797-9E75-24BB00E9C003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5334000" y="320039"/>
            <a:ext cx="3489960" cy="5699759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6279191"/>
      </p:ext>
    </p:extLst>
  </p:cSld>
  <p:clrMapOvr>
    <a:masterClrMapping/>
  </p:clrMapOvr>
  <p:transition spd="slow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5AF6D69-1F7B-D614-76C3-7D0BA787A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920240"/>
            <a:ext cx="8503920" cy="201168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43A01905-F482-96A6-A005-093C2537EC93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2E070C18-12C7-3DE1-DAA8-07BDAAC711A4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237744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B3DD36D1-6B5E-C264-BE99-918427601A04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754880" y="32004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48D41B25-26F4-6797-9E75-24BB00E9C003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7132320" y="335280"/>
            <a:ext cx="2011680" cy="1203960"/>
          </a:xfrm>
          <a:prstGeom prst="rect">
            <a:avLst/>
          </a:prstGeom>
          <a:noFill/>
          <a:ln w="19050">
            <a:noFill/>
          </a:ln>
        </p:spPr>
        <p:txBody>
          <a:bodyPr anchor="t"/>
          <a:lstStyle>
            <a:lvl1pPr marL="0" indent="0">
              <a:buNone/>
              <a:defRPr sz="1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D12FE3C3-62CC-D9AC-AB76-FED8FF687EA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4023360"/>
            <a:ext cx="4251960" cy="2011680"/>
          </a:xfrm>
        </p:spPr>
        <p:txBody>
          <a:bodyPr lIns="0" tIns="0" rIns="0" bIns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347472" indent="-347472">
              <a:buFont typeface="Courier New" panose="02070309020205020404" pitchFamily="49" charset="0"/>
              <a:buChar char="o"/>
              <a:defRPr/>
            </a:lvl2pPr>
            <a:lvl3pPr marL="694944">
              <a:defRPr/>
            </a:lvl3pPr>
            <a:lvl4pPr marL="1143000" indent="-347472">
              <a:defRPr/>
            </a:lvl4pPr>
            <a:lvl5pPr marL="16002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F9CDF61-5F16-66A8-79A8-218B0C884923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3168" y="4023360"/>
            <a:ext cx="4069080" cy="2011680"/>
          </a:xfrm>
        </p:spPr>
        <p:txBody>
          <a:bodyPr lIns="0" tIns="0" rIns="0" bIns="0" anchor="ctr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347472" indent="-347472">
              <a:buFont typeface="Courier New" panose="02070309020205020404" pitchFamily="49" charset="0"/>
              <a:buChar char="o"/>
              <a:defRPr/>
            </a:lvl2pPr>
            <a:lvl3pPr marL="694944">
              <a:defRPr/>
            </a:lvl3pPr>
            <a:lvl4pPr marL="1143000" indent="-347472">
              <a:defRPr/>
            </a:lvl4pPr>
            <a:lvl5pPr marL="16002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6934020"/>
      </p:ext>
    </p:extLst>
  </p:cSld>
  <p:clrMapOvr>
    <a:masterClrMapping/>
  </p:clrMapOvr>
  <p:transition spd="slow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4572000" cy="256032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A441812-4AC8-944F-F733-71F6A236052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81600" y="320040"/>
            <a:ext cx="3654552" cy="2560320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 b="0" cap="none" baseline="0">
                <a:solidFill>
                  <a:schemeClr val="tx1"/>
                </a:solidFill>
              </a:defRPr>
            </a:lvl1pPr>
            <a:lvl2pPr marL="685800" indent="-347472">
              <a:buFont typeface="+mj-lt"/>
              <a:buAutoNum type="alphaLcPeriod"/>
              <a:defRPr/>
            </a:lvl2pPr>
            <a:lvl3pPr marL="1143000" indent="-400050">
              <a:buFont typeface="+mj-lt"/>
              <a:buAutoNum type="romanLcPeriod"/>
              <a:defRPr/>
            </a:lvl3pPr>
            <a:lvl4pPr marL="1600200" indent="-347472">
              <a:buFont typeface="+mj-lt"/>
              <a:buAutoNum type="arabicParenR"/>
              <a:defRPr/>
            </a:lvl4pPr>
            <a:lvl5pPr marL="2057400" indent="-342900">
              <a:buFont typeface="+mj-lt"/>
              <a:buAutoNum type="alphaLcParenR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B0A908B-B1AB-AA3E-4CDB-772AB7AAF10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3127248"/>
            <a:ext cx="8531352" cy="2816352"/>
          </a:xfrm>
        </p:spPr>
        <p:txBody>
          <a:bodyPr anchor="t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347472" indent="-347472">
              <a:buFont typeface="Courier New" panose="02070309020205020404" pitchFamily="49" charset="0"/>
              <a:buChar char="o"/>
              <a:defRPr/>
            </a:lvl2pPr>
            <a:lvl3pPr marL="694944">
              <a:defRPr/>
            </a:lvl3pPr>
            <a:lvl4pPr marL="1143000" indent="-347472">
              <a:defRPr/>
            </a:lvl4pPr>
            <a:lvl5pPr marL="16002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51229907"/>
      </p:ext>
    </p:extLst>
  </p:cSld>
  <p:clrMapOvr>
    <a:masterClrMapping/>
  </p:clrMapOvr>
  <p:transition spd="slow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4114800" cy="256032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2A441812-4AC8-944F-F733-71F6A236052C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18304" y="320040"/>
            <a:ext cx="4114800" cy="2560320"/>
          </a:xfrm>
        </p:spPr>
        <p:txBody>
          <a:bodyPr anchor="t">
            <a:normAutofit/>
          </a:bodyPr>
          <a:lstStyle>
            <a:lvl1pPr marL="342900" indent="-342900">
              <a:buFont typeface="+mj-lt"/>
              <a:buAutoNum type="arabicPeriod"/>
              <a:defRPr sz="1800" b="0" cap="none" baseline="0">
                <a:solidFill>
                  <a:schemeClr val="tx1"/>
                </a:solidFill>
              </a:defRPr>
            </a:lvl1pPr>
            <a:lvl2pPr marL="685800" indent="-347472">
              <a:buFont typeface="+mj-lt"/>
              <a:buAutoNum type="alphaLcPeriod"/>
              <a:defRPr/>
            </a:lvl2pPr>
            <a:lvl3pPr marL="1143000" indent="-400050">
              <a:buFont typeface="+mj-lt"/>
              <a:buAutoNum type="romanLcPeriod"/>
              <a:defRPr/>
            </a:lvl3pPr>
            <a:lvl4pPr marL="1600200" indent="-347472">
              <a:buFont typeface="+mj-lt"/>
              <a:buAutoNum type="arabicParenR"/>
              <a:defRPr/>
            </a:lvl4pPr>
            <a:lvl5pPr marL="2057400" indent="-342900">
              <a:buFont typeface="+mj-lt"/>
              <a:buAutoNum type="alphaLcParenR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B0A908B-B1AB-AA3E-4CDB-772AB7AAF10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3200400"/>
            <a:ext cx="8531352" cy="2816352"/>
          </a:xfrm>
          <a:prstGeom prst="roundRect">
            <a:avLst>
              <a:gd name="adj" fmla="val 5461"/>
            </a:avLst>
          </a:prstGeom>
          <a:solidFill>
            <a:schemeClr val="accent5">
              <a:lumMod val="90000"/>
              <a:alpha val="50000"/>
            </a:schemeClr>
          </a:solidFill>
        </p:spPr>
        <p:txBody>
          <a:bodyPr lIns="182880" tIns="182880" rIns="182880" bIns="182880" anchor="t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347472" indent="-347472">
              <a:spcAft>
                <a:spcPts val="1000"/>
              </a:spcAft>
              <a:buFont typeface="Courier New" panose="02070309020205020404" pitchFamily="49" charset="0"/>
              <a:buChar char="o"/>
              <a:defRPr/>
            </a:lvl2pPr>
            <a:lvl3pPr marL="694944">
              <a:defRPr/>
            </a:lvl3pPr>
            <a:lvl4pPr marL="1143000" indent="-347472">
              <a:defRPr/>
            </a:lvl4pPr>
            <a:lvl5pPr marL="16002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54174394"/>
      </p:ext>
    </p:extLst>
  </p:cSld>
  <p:clrMapOvr>
    <a:masterClrMapping/>
  </p:clrMapOvr>
  <p:transition spd="slow"/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5B098-0BE0-4768-B80D-04A94ADA6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8503920" cy="1097280"/>
          </a:xfrm>
        </p:spPr>
        <p:txBody>
          <a:bodyPr lIns="0" tIns="0" rIns="0" bIns="0" anchor="ctr" anchorCtr="0"/>
          <a:lstStyle>
            <a:lvl1pPr>
              <a:lnSpc>
                <a:spcPts val="42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5B0A908B-B1AB-AA3E-4CDB-772AB7AAF10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1600200"/>
            <a:ext cx="8503920" cy="4416552"/>
          </a:xfrm>
        </p:spPr>
        <p:txBody>
          <a:bodyPr anchor="t">
            <a:normAutofit/>
          </a:bodyPr>
          <a:lstStyle>
            <a:lvl1pPr marL="0" indent="0">
              <a:buFont typeface="Courier New" panose="02070309020205020404" pitchFamily="49" charset="0"/>
              <a:buNone/>
              <a:defRPr sz="1800" b="1" cap="all" baseline="0">
                <a:solidFill>
                  <a:schemeClr val="accent5">
                    <a:lumMod val="25000"/>
                  </a:schemeClr>
                </a:solidFill>
              </a:defRPr>
            </a:lvl1pPr>
            <a:lvl2pPr marL="347472" indent="-347472">
              <a:buFont typeface="Courier New" panose="02070309020205020404" pitchFamily="49" charset="0"/>
              <a:buChar char="o"/>
              <a:defRPr/>
            </a:lvl2pPr>
            <a:lvl3pPr marL="694944">
              <a:defRPr/>
            </a:lvl3pPr>
            <a:lvl4pPr marL="1143000" indent="-347472">
              <a:defRPr/>
            </a:lvl4pPr>
            <a:lvl5pPr marL="16002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088BDD-969F-85C1-4005-FD729CD6890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r>
              <a:rPr lang="en-US" alt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D6AA2E-CF50-CCF9-C8A1-2D19E6B66077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3124200" y="6431280"/>
            <a:ext cx="2895600" cy="274320"/>
          </a:xfrm>
          <a:prstGeom prst="rect">
            <a:avLst/>
          </a:prstGeom>
        </p:spPr>
        <p:txBody>
          <a:bodyPr/>
          <a:lstStyle/>
          <a:p>
            <a:endParaRPr lang="en-US" alt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00BCD3-A65C-B5C6-C0E7-7B69DF54C1C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8401880"/>
      </p:ext>
    </p:extLst>
  </p:cSld>
  <p:clrMapOvr>
    <a:masterClrMapping/>
  </p:clrMapOvr>
  <p:transition spd="slow"/>
</p:sldLayout>
</file>

<file path=ppt/slideMasters/_rels/slideMaster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8" /><Relationship Type="http://schemas.openxmlformats.org/officeDocument/2006/relationships/slideLayout" Target="/ppt/slideLayouts/slideLayout33.xml" Id="rId3" /><Relationship Type="http://schemas.openxmlformats.org/officeDocument/2006/relationships/slideLayout" Target="/ppt/slideLayouts/slideLayout74.xml" Id="rId7" /><Relationship Type="http://schemas.openxmlformats.org/officeDocument/2006/relationships/slideLayout" Target="/ppt/slideLayouts/slideLayout25.xml" Id="rId2" /><Relationship Type="http://schemas.openxmlformats.org/officeDocument/2006/relationships/slideLayout" Target="/ppt/slideLayouts/slideLayout16.xml" Id="rId1" /><Relationship Type="http://schemas.openxmlformats.org/officeDocument/2006/relationships/slideLayout" Target="/ppt/slideLayouts/slideLayout61.xml" Id="rId6" /><Relationship Type="http://schemas.openxmlformats.org/officeDocument/2006/relationships/theme" Target="/ppt/theme/theme11.xml" Id="rId11" /><Relationship Type="http://schemas.openxmlformats.org/officeDocument/2006/relationships/slideLayout" Target="/ppt/slideLayouts/slideLayout57.xml" Id="rId5" /><Relationship Type="http://schemas.openxmlformats.org/officeDocument/2006/relationships/slideLayout" Target="/ppt/slideLayouts/slideLayout108.xml" Id="rId10" /><Relationship Type="http://schemas.openxmlformats.org/officeDocument/2006/relationships/slideLayout" Target="/ppt/slideLayouts/slideLayout49.xml" Id="rId4" /><Relationship Type="http://schemas.openxmlformats.org/officeDocument/2006/relationships/slideLayout" Target="/ppt/slideLayouts/slideLayout910.xml" Id="rId9" /></Relationships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>
            <a:extLst>
              <a:ext uri="{FF2B5EF4-FFF2-40B4-BE49-F238E27FC236}">
                <a16:creationId xmlns:a16="http://schemas.microsoft.com/office/drawing/2014/main" id="{EA30F629-9CEF-4795-A3C2-A5CAA3DCFC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431280"/>
            <a:ext cx="21336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accent5">
                    <a:lumMod val="25000"/>
                  </a:schemeClr>
                </a:solidFill>
                <a:latin typeface="+mn-lt"/>
              </a:defRPr>
            </a:lvl1pPr>
          </a:lstStyle>
          <a:p>
            <a:fld id="{6215D999-F182-4F4F-ABA0-94A96553E2C0}" type="slidenum">
              <a:rPr lang="en-US" altLang="en-US" smtClean="0"/>
              <a:pPr/>
              <a:t>‹#›</a:t>
            </a:fld>
            <a:endParaRPr lang="en-US" altLang="en-US" dirty="0"/>
          </a:p>
        </p:txBody>
      </p:sp>
      <p:sp>
        <p:nvSpPr>
          <p:cNvPr id="89102" name="Rectangle 14">
            <a:extLst>
              <a:ext uri="{FF2B5EF4-FFF2-40B4-BE49-F238E27FC236}">
                <a16:creationId xmlns:a16="http://schemas.microsoft.com/office/drawing/2014/main" id="{4B7B9951-3701-4354-B91C-253E5761B0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457200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89103" name="Rectangle 15">
            <a:extLst>
              <a:ext uri="{FF2B5EF4-FFF2-40B4-BE49-F238E27FC236}">
                <a16:creationId xmlns:a16="http://schemas.microsoft.com/office/drawing/2014/main" id="{B9BE8716-491D-419F-AF72-149E614B36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981200"/>
            <a:ext cx="8229600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89104" name="Rectangle 16">
            <a:extLst>
              <a:ext uri="{FF2B5EF4-FFF2-40B4-BE49-F238E27FC236}">
                <a16:creationId xmlns:a16="http://schemas.microsoft.com/office/drawing/2014/main" id="{79BE2190-CBBA-4903-A1E0-C6985C4AB86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20040" y="6431280"/>
            <a:ext cx="21336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1">
                <a:solidFill>
                  <a:schemeClr val="accent5">
                    <a:lumMod val="25000"/>
                  </a:schemeClr>
                </a:solidFill>
                <a:latin typeface="+mn-lt"/>
              </a:defRPr>
            </a:lvl1pPr>
          </a:lstStyle>
          <a:p>
            <a:r>
              <a:rPr lang="en-US" altLang="en-US" dirty="0"/>
              <a:t>20XX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B8E3C21-A800-AD68-77A5-07952CC23C89}"/>
              </a:ext>
            </a:extLst>
          </p:cNvPr>
          <p:cNvCxnSpPr/>
          <p:nvPr userDrawn="1"/>
        </p:nvCxnSpPr>
        <p:spPr bwMode="auto">
          <a:xfrm>
            <a:off x="0" y="6324600"/>
            <a:ext cx="9144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6EAF5F-B4AB-047C-058F-E470BA6ADF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431281"/>
            <a:ext cx="30861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ctr">
              <a:defRPr lang="en-US" sz="1200" b="0">
                <a:solidFill>
                  <a:schemeClr val="accent5">
                    <a:lumMod val="25000"/>
                  </a:schemeClr>
                </a:solidFill>
                <a:latin typeface="+mn-lt"/>
              </a:defRPr>
            </a:lvl1pPr>
          </a:lstStyle>
          <a:p>
            <a:pPr eaLnBrk="1" hangingPunct="1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70" r:id="rId2"/>
    <p:sldLayoutId id="2147483684" r:id="rId3"/>
    <p:sldLayoutId id="2147483694" r:id="rId4"/>
    <p:sldLayoutId id="2147483686" r:id="rId5"/>
    <p:sldLayoutId id="2147483695" r:id="rId6"/>
    <p:sldLayoutId id="2147483690" r:id="rId7"/>
    <p:sldLayoutId id="2147483696" r:id="rId8"/>
    <p:sldLayoutId id="2147483697" r:id="rId9"/>
    <p:sldLayoutId id="2147483688" r:id="rId10"/>
  </p:sldLayoutIdLst>
  <p:transition spd="slow"/>
  <p:hf hdr="0" ftr="0" dt="0"/>
  <p:txStyles>
    <p:titleStyle>
      <a:lvl1pPr algn="l" rtl="0" eaLnBrk="1" fontAlgn="base" hangingPunct="1">
        <a:lnSpc>
          <a:spcPts val="6200"/>
        </a:lnSpc>
        <a:spcBef>
          <a:spcPct val="0"/>
        </a:spcBef>
        <a:spcAft>
          <a:spcPct val="0"/>
        </a:spcAft>
        <a:defRPr sz="4500" b="0" kern="1200" cap="all" spc="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0" indent="0" algn="l" rtl="0" eaLnBrk="1" fontAlgn="base" hangingPunct="1">
        <a:spcBef>
          <a:spcPts val="0"/>
        </a:spcBef>
        <a:spcAft>
          <a:spcPts val="1000"/>
        </a:spcAft>
        <a:buClr>
          <a:schemeClr val="accent5">
            <a:lumMod val="25000"/>
          </a:schemeClr>
        </a:buClr>
        <a:buSzPct val="80000"/>
        <a:buFont typeface="Arial" panose="020B0604020202020204" pitchFamily="34" charset="0"/>
        <a:buNone/>
        <a:defRPr sz="2000" b="1" kern="1200" cap="all" baseline="0">
          <a:solidFill>
            <a:schemeClr val="accent5">
              <a:lumMod val="25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ts val="0"/>
        </a:spcBef>
        <a:spcAft>
          <a:spcPts val="600"/>
        </a:spcAft>
        <a:buClr>
          <a:schemeClr val="accent5">
            <a:lumMod val="25000"/>
          </a:schemeClr>
        </a:buClr>
        <a:buSzPct val="80000"/>
        <a:buFont typeface="Courier New" panose="02070309020205020404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ts val="0"/>
        </a:spcBef>
        <a:spcAft>
          <a:spcPts val="600"/>
        </a:spcAft>
        <a:buClr>
          <a:schemeClr val="accent5">
            <a:lumMod val="25000"/>
          </a:schemeClr>
        </a:buClr>
        <a:buSzPct val="80000"/>
        <a:buFont typeface="Courier New" panose="02070309020205020404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ts val="0"/>
        </a:spcBef>
        <a:spcAft>
          <a:spcPts val="600"/>
        </a:spcAft>
        <a:buClr>
          <a:schemeClr val="accent5">
            <a:lumMod val="2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ts val="0"/>
        </a:spcBef>
        <a:spcAft>
          <a:spcPts val="600"/>
        </a:spcAft>
        <a:buClr>
          <a:schemeClr val="accent5">
            <a:lumMod val="25000"/>
          </a:schemeClr>
        </a:buClr>
        <a:buSzPct val="8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8.xml.rels>&#65279;<?xml version="1.0" encoding="utf-8"?><Relationships xmlns="http://schemas.openxmlformats.org/package/2006/relationships"><Relationship Type="http://schemas.openxmlformats.org/officeDocument/2006/relationships/slideLayout" Target="/ppt/slideLayouts/slideLayout82.xml" Id="rId1" /></Relationships>
</file>

<file path=ppt/slides/_rels/slide1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910.xml" Id="rId1" /></Relationships>
</file>

<file path=ppt/slides/_rels/slide122.xml.rels>&#65279;<?xml version="1.0" encoding="utf-8"?><Relationships xmlns="http://schemas.openxmlformats.org/package/2006/relationships"><Relationship Type="http://schemas.openxmlformats.org/officeDocument/2006/relationships/image" Target="/ppt/media/image282.jpeg" Id="rId3" /><Relationship Type="http://schemas.openxmlformats.org/officeDocument/2006/relationships/image" Target="/ppt/media/image273.jpeg" Id="rId2" /><Relationship Type="http://schemas.openxmlformats.org/officeDocument/2006/relationships/slideLayout" Target="/ppt/slideLayouts/slideLayout108.xml" Id="rId1" /><Relationship Type="http://schemas.openxmlformats.org/officeDocument/2006/relationships/image" Target="/ppt/media/image294.jpeg" Id="rId4" /></Relationships>
</file>

<file path=ppt/slides/_rels/slide1313.xml.rels>&#65279;<?xml version="1.0" encoding="utf-8"?><Relationships xmlns="http://schemas.openxmlformats.org/package/2006/relationships"><Relationship Type="http://schemas.microsoft.com/office/2007/relationships/hdphoto" Target="/ppt/media/hdphoto1.wdp" Id="rId8" /><Relationship Type="http://schemas.openxmlformats.org/officeDocument/2006/relationships/image" Target="/ppt/media/image95.jpeg" Id="rId3" /><Relationship Type="http://schemas.openxmlformats.org/officeDocument/2006/relationships/image" Target="/ppt/media/image105.png" Id="rId7" /><Relationship Type="http://schemas.openxmlformats.org/officeDocument/2006/relationships/image" Target="/ppt/media/image219.jpeg" Id="rId2" /><Relationship Type="http://schemas.openxmlformats.org/officeDocument/2006/relationships/slideLayout" Target="/ppt/slideLayouts/slideLayout16.xml" Id="rId1" /><Relationship Type="http://schemas.openxmlformats.org/officeDocument/2006/relationships/image" Target="/ppt/media/image228.jpeg" Id="rId6" /><Relationship Type="http://schemas.openxmlformats.org/officeDocument/2006/relationships/image" Target="/ppt/media/image3013.jpeg" Id="rId5" /><Relationship Type="http://schemas.openxmlformats.org/officeDocument/2006/relationships/image" Target="/ppt/media/image3114.jpeg" Id="rId10" /><Relationship Type="http://schemas.openxmlformats.org/officeDocument/2006/relationships/image" Target="/ppt/media/image2312.jpeg" Id="rId4" /><Relationship Type="http://schemas.openxmlformats.org/officeDocument/2006/relationships/image" Target="/ppt/media/image2511.jpeg" Id="rId9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image" Target="/ppt/media/image76.png" Id="rId8" /><Relationship Type="http://schemas.openxmlformats.org/officeDocument/2006/relationships/image" Target="/ppt/media/image2.png" Id="rId3" /><Relationship Type="http://schemas.openxmlformats.org/officeDocument/2006/relationships/image" Target="/ppt/media/image67.png" Id="rId7" /><Relationship Type="http://schemas.openxmlformats.org/officeDocument/2006/relationships/image" Target="/ppt/media/image18.png" Id="rId2" /><Relationship Type="http://schemas.openxmlformats.org/officeDocument/2006/relationships/slideLayout" Target="/ppt/slideLayouts/slideLayout16.xml" Id="rId1" /><Relationship Type="http://schemas.openxmlformats.org/officeDocument/2006/relationships/image" Target="/ppt/media/image59.png" Id="rId6" /><Relationship Type="http://schemas.openxmlformats.org/officeDocument/2006/relationships/image" Target="/ppt/media/image410.png" Id="rId5" /><Relationship Type="http://schemas.openxmlformats.org/officeDocument/2006/relationships/image" Target="/ppt/media/image311.png" Id="rId4" /><Relationship Type="http://schemas.openxmlformats.org/officeDocument/2006/relationships/image" Target="/ppt/media/image812.png" Id="rId9" /></Relationships>
</file>

<file path=ppt/slides/_rels/slide23.xml.rels>&#65279;<?xml version="1.0" encoding="utf-8"?><Relationships xmlns="http://schemas.openxmlformats.org/package/2006/relationships"><Relationship Type="http://schemas.openxmlformats.org/officeDocument/2006/relationships/image" Target="/ppt/media/image105.png" Id="rId3" /><Relationship Type="http://schemas.openxmlformats.org/officeDocument/2006/relationships/image" Target="/ppt/media/image95.jpeg" Id="rId2" /><Relationship Type="http://schemas.openxmlformats.org/officeDocument/2006/relationships/slideLayout" Target="/ppt/slideLayouts/slideLayout25.xml" Id="rId1" /><Relationship Type="http://schemas.openxmlformats.org/officeDocument/2006/relationships/image" Target="/ppt/media/image126.jpeg" Id="rId6" /><Relationship Type="http://schemas.openxmlformats.org/officeDocument/2006/relationships/image" Target="/ppt/media/image117.jpeg" Id="rId5" /><Relationship Type="http://schemas.microsoft.com/office/2007/relationships/hdphoto" Target="/ppt/media/hdphoto1.wdp" Id="rId4" /></Relationships>
</file>

<file path=ppt/slides/_rels/slide311.xml.rels>&#65279;<?xml version="1.0" encoding="utf-8"?><Relationships xmlns="http://schemas.openxmlformats.org/package/2006/relationships"><Relationship Type="http://schemas.openxmlformats.org/officeDocument/2006/relationships/image" Target="/ppt/media/image1318.png" Id="rId2" /><Relationship Type="http://schemas.openxmlformats.org/officeDocument/2006/relationships/slideLayout" Target="/ppt/slideLayouts/slideLayout33.xml" Id="rId1" /></Relationships>
</file>

<file path=ppt/slides/_rels/slide49.xml.rels>&#65279;<?xml version="1.0" encoding="utf-8"?><Relationships xmlns="http://schemas.openxmlformats.org/package/2006/relationships"><Relationship Type="http://schemas.openxmlformats.org/officeDocument/2006/relationships/image" Target="/ppt/media/image1814.png" Id="rId8" /><Relationship Type="http://schemas.openxmlformats.org/officeDocument/2006/relationships/image" Target="/ppt/media/image2.png" Id="rId3" /><Relationship Type="http://schemas.openxmlformats.org/officeDocument/2006/relationships/image" Target="/ppt/media/image311.png" Id="rId7" /><Relationship Type="http://schemas.openxmlformats.org/officeDocument/2006/relationships/image" Target="/ppt/media/image1415.png" Id="rId2" /><Relationship Type="http://schemas.openxmlformats.org/officeDocument/2006/relationships/slideLayout" Target="/ppt/slideLayouts/slideLayout49.xml" Id="rId1" /><Relationship Type="http://schemas.openxmlformats.org/officeDocument/2006/relationships/image" Target="/ppt/media/image172.png" Id="rId6" /><Relationship Type="http://schemas.openxmlformats.org/officeDocument/2006/relationships/image" Target="/ppt/media/image1616.png" Id="rId5" /><Relationship Type="http://schemas.openxmlformats.org/officeDocument/2006/relationships/image" Target="/ppt/media/image154.png" Id="rId4" /><Relationship Type="http://schemas.openxmlformats.org/officeDocument/2006/relationships/image" Target="/ppt/media/image1917.png" Id="rId9" /></Relationships>
</file>

<file path=ppt/slides/_rels/slide57.xml.rels>&#65279;<?xml version="1.0" encoding="utf-8"?><Relationships xmlns="http://schemas.openxmlformats.org/package/2006/relationships"><Relationship Type="http://schemas.openxmlformats.org/officeDocument/2006/relationships/image" Target="/ppt/media/image2013.png" Id="rId2" /><Relationship Type="http://schemas.openxmlformats.org/officeDocument/2006/relationships/slideLayout" Target="/ppt/slideLayouts/slideLayout57.xml" Id="rId1" /></Relationships>
</file>

<file path=ppt/slides/_rels/slide64.xml.rels>&#65279;<?xml version="1.0" encoding="utf-8"?><Relationships xmlns="http://schemas.openxmlformats.org/package/2006/relationships"><Relationship Type="http://schemas.openxmlformats.org/officeDocument/2006/relationships/image" Target="/ppt/media/image95.jpeg" Id="rId8" /><Relationship Type="http://schemas.openxmlformats.org/officeDocument/2006/relationships/image" Target="/ppt/media/image228.jpeg" Id="rId3" /><Relationship Type="http://schemas.microsoft.com/office/2007/relationships/hdphoto" Target="/ppt/media/hdphoto1.wdp" Id="rId7" /><Relationship Type="http://schemas.openxmlformats.org/officeDocument/2006/relationships/image" Target="/ppt/media/image219.jpeg" Id="rId2" /><Relationship Type="http://schemas.openxmlformats.org/officeDocument/2006/relationships/slideLayout" Target="/ppt/slideLayouts/slideLayout16.xml" Id="rId1" /><Relationship Type="http://schemas.openxmlformats.org/officeDocument/2006/relationships/image" Target="/ppt/media/image105.png" Id="rId6" /><Relationship Type="http://schemas.openxmlformats.org/officeDocument/2006/relationships/image" Target="/ppt/media/image2410.jpeg" Id="rId5" /><Relationship Type="http://schemas.openxmlformats.org/officeDocument/2006/relationships/image" Target="/ppt/media/image2511.jpeg" Id="rId10" /><Relationship Type="http://schemas.openxmlformats.org/officeDocument/2006/relationships/image" Target="/ppt/media/image2312.jpeg" Id="rId4" /><Relationship Type="http://schemas.openxmlformats.org/officeDocument/2006/relationships/image" Target="/ppt/media/image117.jpeg" Id="rId9" /></Relationships>
</file>

<file path=ppt/slides/_rels/slide71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72.png" Id="rId2" /><Relationship Type="http://schemas.openxmlformats.org/officeDocument/2006/relationships/slideLayout" Target="/ppt/slideLayouts/slideLayout61.xml" Id="rId1" /><Relationship Type="http://schemas.openxmlformats.org/officeDocument/2006/relationships/image" Target="/ppt/media/image263.png" Id="rId5" /><Relationship Type="http://schemas.openxmlformats.org/officeDocument/2006/relationships/image" Target="/ppt/media/image154.png" Id="rId4" /></Relationships>
</file>

<file path=ppt/slides/_rels/slide812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image" Target="/ppt/media/image172.png" Id="rId2" /><Relationship Type="http://schemas.openxmlformats.org/officeDocument/2006/relationships/slideLayout" Target="/ppt/slideLayouts/slideLayout61.xml" Id="rId1" /><Relationship Type="http://schemas.openxmlformats.org/officeDocument/2006/relationships/image" Target="/ppt/media/image263.png" Id="rId5" /><Relationship Type="http://schemas.openxmlformats.org/officeDocument/2006/relationships/image" Target="/ppt/media/image154.png" Id="rId4" /></Relationships>
</file>

<file path=ppt/slides/_rels/slide910.xml.rels>&#65279;<?xml version="1.0" encoding="utf-8"?><Relationships xmlns="http://schemas.openxmlformats.org/package/2006/relationships"><Relationship Type="http://schemas.openxmlformats.org/officeDocument/2006/relationships/diagramLayout" Target="/ppt/diagrams/layout11.xml" Id="rId3" /><Relationship Type="http://schemas.openxmlformats.org/officeDocument/2006/relationships/diagramData" Target="/ppt/diagrams/data11.xml" Id="rId2" /><Relationship Type="http://schemas.openxmlformats.org/officeDocument/2006/relationships/slideLayout" Target="/ppt/slideLayouts/slideLayout74.xml" Id="rId1" /><Relationship Type="http://schemas.microsoft.com/office/2007/relationships/diagramDrawing" Target="/ppt/diagrams/drawing1.xml" Id="rId6" /><Relationship Type="http://schemas.openxmlformats.org/officeDocument/2006/relationships/diagramColors" Target="/ppt/diagrams/colors11.xml" Id="rId5" /><Relationship Type="http://schemas.openxmlformats.org/officeDocument/2006/relationships/diagramQuickStyle" Target="/ppt/diagrams/quickStyle11.xml" Id="rId4" /></Relationships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7A5302D-E672-9BB0-CC53-CF9D8E999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4114800" cy="2560320"/>
          </a:xfrm>
        </p:spPr>
        <p:txBody>
          <a:bodyPr/>
          <a:lstStyle/>
          <a:p>
            <a:r>
              <a:rPr lang="en-US" dirty="0"/>
              <a:t>Traction</a:t>
            </a:r>
          </a:p>
        </p:txBody>
      </p:sp>
      <p:graphicFrame>
        <p:nvGraphicFramePr>
          <p:cNvPr id="30" name="Table Placeholder 2">
            <a:extLst>
              <a:ext uri="{FF2B5EF4-FFF2-40B4-BE49-F238E27FC236}">
                <a16:creationId xmlns:a16="http://schemas.microsoft.com/office/drawing/2014/main" id="{9E09944D-5392-29C0-CFA0-B9DC29D7AE77}"/>
              </a:ext>
            </a:extLst>
          </p:cNvPr>
          <p:cNvGraphicFramePr>
            <a:graphicFrameLocks noGrp="1"/>
          </p:cNvGraphicFramePr>
          <p:nvPr>
            <p:ph sz="quarter" idx="26"/>
            <p:extLst>
              <p:ext uri="{D42A27DB-BD31-4B8C-83A1-F6EECF244321}">
                <p14:modId xmlns:p14="http://schemas.microsoft.com/office/powerpoint/2010/main" val="3999264003"/>
              </p:ext>
            </p:extLst>
          </p:nvPr>
        </p:nvGraphicFramePr>
        <p:xfrm>
          <a:off x="4718050" y="320675"/>
          <a:ext cx="4117847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69635">
                  <a:extLst>
                    <a:ext uri="{9D8B030D-6E8A-4147-A177-3AD203B41FA5}">
                      <a16:colId xmlns:a16="http://schemas.microsoft.com/office/drawing/2014/main" val="4076170109"/>
                    </a:ext>
                  </a:extLst>
                </a:gridCol>
                <a:gridCol w="1148212">
                  <a:extLst>
                    <a:ext uri="{9D8B030D-6E8A-4147-A177-3AD203B41FA5}">
                      <a16:colId xmlns:a16="http://schemas.microsoft.com/office/drawing/2014/main" val="185843454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Milestone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Date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2763924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Product launch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1895526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10,000-user milestone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Q2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51890275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Strategic partnership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854133869"/>
                  </a:ext>
                </a:extLst>
              </a:tr>
            </a:tbl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C5AC0C-6201-714F-454C-454E40B63D11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3200400"/>
            <a:ext cx="8531352" cy="2816352"/>
          </a:xfrm>
        </p:spPr>
        <p:txBody>
          <a:bodyPr lIns="182880" tIns="182880" rIns="182880" bIns="182880">
            <a:normAutofit/>
          </a:bodyPr>
          <a:lstStyle/>
          <a:p>
            <a:r>
              <a:rPr lang="en-US" dirty="0"/>
              <a:t>Product launch</a:t>
            </a:r>
          </a:p>
          <a:p>
            <a:pPr lvl="1"/>
            <a:r>
              <a:rPr lang="en-US" dirty="0"/>
              <a:t>Successful introduction of our product to market</a:t>
            </a:r>
          </a:p>
          <a:p>
            <a:pPr lvl="1"/>
            <a:r>
              <a:rPr lang="en-US" dirty="0"/>
              <a:t>10,000-user milestone</a:t>
            </a:r>
          </a:p>
          <a:p>
            <a:pPr lvl="1"/>
            <a:r>
              <a:rPr lang="en-US" dirty="0"/>
              <a:t>Substantial user base, indicating growing demand</a:t>
            </a:r>
          </a:p>
          <a:p>
            <a:pPr lvl="1"/>
            <a:r>
              <a:rPr lang="en-US" dirty="0"/>
              <a:t>Strategic partnership</a:t>
            </a:r>
          </a:p>
          <a:p>
            <a:pPr lvl="1"/>
            <a:r>
              <a:rPr lang="en-US" dirty="0"/>
              <a:t>Expanding market presence and capabilities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D52B9F-86FC-283E-6684-4E773CEDDBFF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5308438"/>
      </p:ext>
    </p:extLst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D148D-CE47-90EF-5DED-0F3DA6F74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8503920" cy="1097280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graphicFrame>
        <p:nvGraphicFramePr>
          <p:cNvPr id="4" name="Table Placeholder 3">
            <a:extLst>
              <a:ext uri="{FF2B5EF4-FFF2-40B4-BE49-F238E27FC236}">
                <a16:creationId xmlns:a16="http://schemas.microsoft.com/office/drawing/2014/main" id="{4539F21A-B463-3CD1-F66F-AA363BC413A5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2768419296"/>
              </p:ext>
            </p:extLst>
          </p:nvPr>
        </p:nvGraphicFramePr>
        <p:xfrm>
          <a:off x="320675" y="1600200"/>
          <a:ext cx="8503920" cy="4419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25980">
                  <a:extLst>
                    <a:ext uri="{9D8B030D-6E8A-4147-A177-3AD203B41FA5}">
                      <a16:colId xmlns:a16="http://schemas.microsoft.com/office/drawing/2014/main" val="3909542061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856532422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438228390"/>
                    </a:ext>
                  </a:extLst>
                </a:gridCol>
                <a:gridCol w="2125980">
                  <a:extLst>
                    <a:ext uri="{9D8B030D-6E8A-4147-A177-3AD203B41FA5}">
                      <a16:colId xmlns:a16="http://schemas.microsoft.com/office/drawing/2014/main" val="3737151041"/>
                    </a:ext>
                  </a:extLst>
                </a:gridCol>
              </a:tblGrid>
              <a:tr h="883920"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Quarter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Revenue ($)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Expenses ($)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all" baseline="0" dirty="0">
                          <a:latin typeface="+mj-lt"/>
                        </a:rPr>
                        <a:t>Net profit ($)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1601482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$200,000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$150,000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$50,000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713753144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$300,000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$200,000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$100,000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10696092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$400,000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$250,000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$150,000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335514058"/>
                  </a:ext>
                </a:extLst>
              </a:tr>
              <a:tr h="88392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Q4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$300,000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$200,000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+mn-lt"/>
                        </a:rPr>
                        <a:t>$100,000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42020609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FF579-32AA-8269-F383-843D95829F63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1016278"/>
      </p:ext>
    </p:extLst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27C168-032B-1368-C87A-8F190ADEA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2800" y="320040"/>
            <a:ext cx="5486400" cy="173736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13" name="Picture Placeholder 29" descr="A person showing something on a computer to two students">
            <a:extLst>
              <a:ext uri="{FF2B5EF4-FFF2-40B4-BE49-F238E27FC236}">
                <a16:creationId xmlns:a16="http://schemas.microsoft.com/office/drawing/2014/main" id="{3E88C5BD-B1E3-8CB6-37A6-49BF700FB607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320039"/>
            <a:ext cx="2743200" cy="1737360"/>
          </a:xfrm>
        </p:spPr>
      </p:pic>
      <p:pic>
        <p:nvPicPr>
          <p:cNvPr id="15" name="Picture Placeholder 23" descr="A person smiling at the camera standing in a classroom">
            <a:extLst>
              <a:ext uri="{FF2B5EF4-FFF2-40B4-BE49-F238E27FC236}">
                <a16:creationId xmlns:a16="http://schemas.microsoft.com/office/drawing/2014/main" id="{6BD3ED18-5AC8-AB5E-4AC1-E07732B59886}"/>
              </a:ext>
            </a:extLst>
          </p:cNvPr>
          <p:cNvPicPr>
            <a:picLocks noGrp="1" noChangeAspect="1"/>
          </p:cNvPicPr>
          <p:nvPr>
            <p:ph type="pic" idx="27"/>
          </p:nvPr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2296220"/>
            <a:ext cx="2743200" cy="1737360"/>
          </a:xfrm>
        </p:spPr>
      </p:pic>
      <p:pic>
        <p:nvPicPr>
          <p:cNvPr id="14" name="Picture Placeholder 25" descr="A person sitting at a table using a laptop">
            <a:extLst>
              <a:ext uri="{FF2B5EF4-FFF2-40B4-BE49-F238E27FC236}">
                <a16:creationId xmlns:a16="http://schemas.microsoft.com/office/drawing/2014/main" id="{B16B1B04-F885-5B4F-2A28-D6C0B65A0DC7}"/>
              </a:ext>
            </a:extLst>
          </p:cNvPr>
          <p:cNvPicPr>
            <a:picLocks noGrp="1" noChangeAspect="1"/>
          </p:cNvPicPr>
          <p:nvPr>
            <p:ph type="pic" idx="28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040" y="4272402"/>
            <a:ext cx="2743200" cy="1737360"/>
          </a:xfr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0FF3A2A-17A0-7016-A6DF-9ED4064FB7EB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52800" y="2295144"/>
            <a:ext cx="5498592" cy="1752600"/>
          </a:xfrm>
        </p:spPr>
        <p:txBody>
          <a:bodyPr>
            <a:normAutofit/>
          </a:bodyPr>
          <a:lstStyle/>
          <a:p>
            <a:r>
              <a:rPr lang="en-US" dirty="0"/>
              <a:t>Strong market positioning</a:t>
            </a:r>
          </a:p>
          <a:p>
            <a:r>
              <a:rPr lang="en-US" dirty="0"/>
              <a:t>Robust growth strategy</a:t>
            </a:r>
          </a:p>
          <a:p>
            <a:r>
              <a:rPr lang="en-US" dirty="0"/>
              <a:t>Commitment to user satisfaction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A83E7A0-E2A6-B1D8-B52E-2220918ED8B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52800" y="4270248"/>
            <a:ext cx="5486400" cy="1737360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With this product, Adatum Corporation is positioned for success in the dynamic market. </a:t>
            </a:r>
          </a:p>
          <a:p>
            <a:r>
              <a:rPr lang="en-US" dirty="0"/>
              <a:t>With a focus on innovation, user experience, and strategic growth, we anticipate reaching new heights in the coming year.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479D7-35E4-4646-6739-A8AF9B22761B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12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8753279"/>
      </p:ext>
    </p:extLst>
  </p:cSld>
  <p:clrMapOvr>
    <a:masterClrMapping/>
  </p:clrMapOvr>
  <p:transition spd="slow"/>
</p:sld>
</file>

<file path=ppt/slides/slide1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34CBE-F37E-2A0B-7C0A-9DA7E6EDC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8077200" cy="3200400"/>
          </a:xfrm>
        </p:spPr>
        <p:txBody>
          <a:bodyPr/>
          <a:lstStyle/>
          <a:p>
            <a:r>
              <a:rPr lang="en-US" altLang="en-US" dirty="0"/>
              <a:t>Q &amp; A session</a:t>
            </a:r>
            <a:endParaRPr lang="en-US" dirty="0"/>
          </a:p>
        </p:txBody>
      </p:sp>
      <p:pic>
        <p:nvPicPr>
          <p:cNvPr id="15" name="Picture Placeholder 25" descr="A person sitting at a table using a laptop">
            <a:extLst>
              <a:ext uri="{FF2B5EF4-FFF2-40B4-BE49-F238E27FC236}">
                <a16:creationId xmlns:a16="http://schemas.microsoft.com/office/drawing/2014/main" id="{0225677C-71DD-DB9E-F12E-3555840CAC7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6" name="Picture Placeholder 11" descr="Two people at table with laptop">
            <a:extLst>
              <a:ext uri="{FF2B5EF4-FFF2-40B4-BE49-F238E27FC236}">
                <a16:creationId xmlns:a16="http://schemas.microsoft.com/office/drawing/2014/main" id="{7CD563A9-F35B-8A0D-E503-4E4D6DFAD9B2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17" name="Picture Placeholder 29" descr="A person showing something on a computer to a two students">
            <a:extLst>
              <a:ext uri="{FF2B5EF4-FFF2-40B4-BE49-F238E27FC236}">
                <a16:creationId xmlns:a16="http://schemas.microsoft.com/office/drawing/2014/main" id="{A476603C-95D1-9355-709C-F8F237B77C0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8" name="Picture Placeholder 23" descr="A person smiling at the camera standing in a classroom">
            <a:extLst>
              <a:ext uri="{FF2B5EF4-FFF2-40B4-BE49-F238E27FC236}">
                <a16:creationId xmlns:a16="http://schemas.microsoft.com/office/drawing/2014/main" id="{3E6A8AA2-9890-4A8F-D134-617EC704E01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0" y="335280"/>
            <a:ext cx="2011680" cy="1203960"/>
          </a:xfrm>
        </p:spPr>
      </p:pic>
      <p:pic>
        <p:nvPicPr>
          <p:cNvPr id="19" name="Picture Placeholder 10" descr="A group of people sitting at a table">
            <a:extLst>
              <a:ext uri="{FF2B5EF4-FFF2-40B4-BE49-F238E27FC236}">
                <a16:creationId xmlns:a16="http://schemas.microsoft.com/office/drawing/2014/main" id="{9AE5DE43-EEAA-CB09-BF26-C04054C9D526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0200"/>
            <a:ext cx="2011680" cy="1203960"/>
          </a:xfrm>
        </p:spPr>
      </p:pic>
      <p:pic>
        <p:nvPicPr>
          <p:cNvPr id="20" name="Picture Placeholder 15" descr="Two people walking down a sidewalk">
            <a:extLst>
              <a:ext uri="{FF2B5EF4-FFF2-40B4-BE49-F238E27FC236}">
                <a16:creationId xmlns:a16="http://schemas.microsoft.com/office/drawing/2014/main" id="{D74AA7FB-11C0-91CC-E5C3-143FF3992D55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440" y="5410200"/>
            <a:ext cx="2011680" cy="1203960"/>
          </a:xfrm>
        </p:spPr>
      </p:pic>
      <p:pic>
        <p:nvPicPr>
          <p:cNvPr id="21" name="Picture Placeholder 17" descr="Two people looking at a laptop">
            <a:extLst>
              <a:ext uri="{FF2B5EF4-FFF2-40B4-BE49-F238E27FC236}">
                <a16:creationId xmlns:a16="http://schemas.microsoft.com/office/drawing/2014/main" id="{A886FE49-BFAF-326D-A4EC-C5ABD8D821B1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5410200"/>
            <a:ext cx="2011680" cy="1203960"/>
          </a:xfrm>
        </p:spPr>
      </p:pic>
      <p:pic>
        <p:nvPicPr>
          <p:cNvPr id="22" name="Picture Placeholder 27" descr="A group of people sitting at a table">
            <a:extLst>
              <a:ext uri="{FF2B5EF4-FFF2-40B4-BE49-F238E27FC236}">
                <a16:creationId xmlns:a16="http://schemas.microsoft.com/office/drawing/2014/main" id="{C41BF847-D255-707C-91AD-5B0550986DC7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0" y="5425440"/>
            <a:ext cx="2011680" cy="1203960"/>
          </a:xfrm>
        </p:spPr>
      </p:pic>
    </p:spTree>
    <p:extLst>
      <p:ext uri="{BB962C8B-B14F-4D97-AF65-F5344CB8AC3E}">
        <p14:creationId xmlns:p14="http://schemas.microsoft.com/office/powerpoint/2010/main" val="2816104011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4BC36-E1E8-B28D-E995-D5CAD63078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8077200" cy="3200400"/>
          </a:xfrm>
        </p:spPr>
        <p:txBody>
          <a:bodyPr/>
          <a:lstStyle/>
          <a:p>
            <a:r>
              <a:rPr lang="en-US" dirty="0"/>
              <a:t>Grant proposal </a:t>
            </a:r>
            <a:br>
              <a:rPr lang="en-US" dirty="0"/>
            </a:br>
            <a:r>
              <a:rPr lang="en-US" dirty="0"/>
              <a:t>for project python</a:t>
            </a:r>
          </a:p>
        </p:txBody>
      </p:sp>
      <p:pic>
        <p:nvPicPr>
          <p:cNvPr id="29" name="Picture Placeholder 28" descr="Two people looking at a laptop">
            <a:extLst>
              <a:ext uri="{FF2B5EF4-FFF2-40B4-BE49-F238E27FC236}">
                <a16:creationId xmlns:a16="http://schemas.microsoft.com/office/drawing/2014/main" id="{AA4680FD-A9C1-BD07-B118-74EFB088656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" r="108"/>
          <a:stretch/>
        </p:blipFill>
        <p:spPr>
          <a:xfrm>
            <a:off x="0" y="320040"/>
            <a:ext cx="2011680" cy="1203960"/>
          </a:xfrm>
        </p:spPr>
      </p:pic>
      <p:pic>
        <p:nvPicPr>
          <p:cNvPr id="30" name="Picture Placeholder 29" descr="A group of people sitting at a table">
            <a:extLst>
              <a:ext uri="{FF2B5EF4-FFF2-40B4-BE49-F238E27FC236}">
                <a16:creationId xmlns:a16="http://schemas.microsoft.com/office/drawing/2014/main" id="{379BE223-C5C0-C49A-273A-264C67C79ADB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08" r="108"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31" name="Picture Placeholder 30" descr="Two people at table with laptop">
            <a:extLst>
              <a:ext uri="{FF2B5EF4-FFF2-40B4-BE49-F238E27FC236}">
                <a16:creationId xmlns:a16="http://schemas.microsoft.com/office/drawing/2014/main" id="{3393C69C-6A7A-F45B-3050-267143E42C2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08" r="108"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32" name="Picture Placeholder 31" descr="Two people walking down a sidewalk">
            <a:extLst>
              <a:ext uri="{FF2B5EF4-FFF2-40B4-BE49-F238E27FC236}">
                <a16:creationId xmlns:a16="http://schemas.microsoft.com/office/drawing/2014/main" id="{49481D04-8132-3C64-32E1-89C1AB4D5364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/>
          <a:srcRect t="79" b="79"/>
          <a:stretch/>
        </p:blipFill>
        <p:spPr>
          <a:xfrm>
            <a:off x="7132320" y="335280"/>
            <a:ext cx="2011680" cy="1203960"/>
          </a:xfrm>
        </p:spPr>
      </p:pic>
      <p:pic>
        <p:nvPicPr>
          <p:cNvPr id="33" name="Picture Placeholder 32" descr="A person smiling at the camera standing in a classroom">
            <a:extLst>
              <a:ext uri="{FF2B5EF4-FFF2-40B4-BE49-F238E27FC236}">
                <a16:creationId xmlns:a16="http://schemas.microsoft.com/office/drawing/2014/main" id="{9AA437EF-9CB8-ECBA-8EB2-A342A5AA0F76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/>
          <a:srcRect l="108" r="108"/>
          <a:stretch/>
        </p:blipFill>
        <p:spPr>
          <a:xfrm>
            <a:off x="0" y="5410200"/>
            <a:ext cx="2011680" cy="1203960"/>
          </a:xfrm>
        </p:spPr>
      </p:pic>
      <p:pic>
        <p:nvPicPr>
          <p:cNvPr id="34" name="Picture Placeholder 33" descr="A person sitting at a table using a laptop">
            <a:extLst>
              <a:ext uri="{FF2B5EF4-FFF2-40B4-BE49-F238E27FC236}">
                <a16:creationId xmlns:a16="http://schemas.microsoft.com/office/drawing/2014/main" id="{308C7789-4486-5B64-5D97-590FFA0A180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7"/>
          <a:srcRect l="108" r="108"/>
          <a:stretch/>
        </p:blipFill>
        <p:spPr>
          <a:xfrm>
            <a:off x="2377440" y="5410200"/>
            <a:ext cx="2011680" cy="1203960"/>
          </a:xfrm>
        </p:spPr>
      </p:pic>
      <p:pic>
        <p:nvPicPr>
          <p:cNvPr id="35" name="Picture Placeholder 34" descr="A group of people sitting at a table">
            <a:extLst>
              <a:ext uri="{FF2B5EF4-FFF2-40B4-BE49-F238E27FC236}">
                <a16:creationId xmlns:a16="http://schemas.microsoft.com/office/drawing/2014/main" id="{22A36143-94B6-6F8E-8B73-B15E06DD7995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8"/>
          <a:srcRect l="108" r="108"/>
          <a:stretch/>
        </p:blipFill>
        <p:spPr>
          <a:xfrm>
            <a:off x="4754880" y="5410200"/>
            <a:ext cx="2011680" cy="1203960"/>
          </a:xfrm>
        </p:spPr>
      </p:pic>
      <p:pic>
        <p:nvPicPr>
          <p:cNvPr id="36" name="Picture Placeholder 35" descr="A person showing something on a computer to two students">
            <a:extLst>
              <a:ext uri="{FF2B5EF4-FFF2-40B4-BE49-F238E27FC236}">
                <a16:creationId xmlns:a16="http://schemas.microsoft.com/office/drawing/2014/main" id="{09FE8C32-F0BD-AEA4-19F6-F8EAFA424D3C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9"/>
          <a:srcRect t="145" b="145"/>
          <a:stretch/>
        </p:blipFill>
        <p:spPr>
          <a:xfrm>
            <a:off x="7132320" y="5425440"/>
            <a:ext cx="2011680" cy="1203960"/>
          </a:xfrm>
        </p:spPr>
      </p:pic>
    </p:spTree>
    <p:extLst>
      <p:ext uri="{BB962C8B-B14F-4D97-AF65-F5344CB8AC3E}">
        <p14:creationId xmlns:p14="http://schemas.microsoft.com/office/powerpoint/2010/main" val="3232962245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24EE023-E0B1-DA04-19E8-DC69C63B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920240"/>
            <a:ext cx="4251960" cy="4087368"/>
          </a:xfrm>
          <a:ln>
            <a:noFill/>
          </a:ln>
        </p:spPr>
        <p:txBody>
          <a:bodyPr anchor="ctr" anchorCtr="0"/>
          <a:lstStyle/>
          <a:p>
            <a:r>
              <a:rPr lang="en-US" dirty="0"/>
              <a:t>Agenda</a:t>
            </a:r>
          </a:p>
        </p:txBody>
      </p:sp>
      <p:pic>
        <p:nvPicPr>
          <p:cNvPr id="12" name="Picture Placeholder 11" descr="Two people at table with laptop">
            <a:extLst>
              <a:ext uri="{FF2B5EF4-FFF2-40B4-BE49-F238E27FC236}">
                <a16:creationId xmlns:a16="http://schemas.microsoft.com/office/drawing/2014/main" id="{2EAFAC06-3761-1125-6759-0C49F8029DE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3" name="Picture Placeholder 15" descr="Two people walking down a sidewalk">
            <a:extLst>
              <a:ext uri="{FF2B5EF4-FFF2-40B4-BE49-F238E27FC236}">
                <a16:creationId xmlns:a16="http://schemas.microsoft.com/office/drawing/2014/main" id="{6586D5B2-7A92-373C-F713-2FBD55943A4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14" name="Picture Placeholder 23" descr="A person smiling at the camera standing in a classroom">
            <a:extLst>
              <a:ext uri="{FF2B5EF4-FFF2-40B4-BE49-F238E27FC236}">
                <a16:creationId xmlns:a16="http://schemas.microsoft.com/office/drawing/2014/main" id="{78D9093E-57A4-B4A7-5576-C472ADD219D7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5" name="Picture Placeholder 25" descr="A person sitting at a table using a laptop">
            <a:extLst>
              <a:ext uri="{FF2B5EF4-FFF2-40B4-BE49-F238E27FC236}">
                <a16:creationId xmlns:a16="http://schemas.microsoft.com/office/drawing/2014/main" id="{25C159B1-7289-5993-5C35-998ECB6B6BDA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0" y="335280"/>
            <a:ext cx="2011680" cy="120396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C73535F-977C-1A42-56B1-92AF0D56AD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754880" y="1920240"/>
            <a:ext cx="4069080" cy="4087368"/>
          </a:xfrm>
        </p:spPr>
        <p:txBody>
          <a:bodyPr anchor="ctr" anchorCtr="0">
            <a:normAutofit/>
          </a:bodyPr>
          <a:lstStyle/>
          <a:p>
            <a:r>
              <a:rPr lang="en-US" dirty="0"/>
              <a:t>About us</a:t>
            </a:r>
          </a:p>
          <a:p>
            <a:r>
              <a:rPr lang="en-US" dirty="0"/>
              <a:t>Product overview</a:t>
            </a:r>
          </a:p>
          <a:p>
            <a:r>
              <a:rPr lang="en-US" dirty="0"/>
              <a:t>Market overview</a:t>
            </a:r>
          </a:p>
          <a:p>
            <a:r>
              <a:rPr lang="en-US" dirty="0"/>
              <a:t>Growth strategy</a:t>
            </a:r>
          </a:p>
          <a:p>
            <a:r>
              <a:rPr lang="en-US" dirty="0"/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5FB948-DA01-EC55-9F95-281DE9FCD9C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38250579"/>
      </p:ext>
    </p:extLst>
  </p:cSld>
  <p:clrMapOvr>
    <a:masterClrMapping/>
  </p:clrMapOvr>
  <p:transition spd="slow"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94588D9A-CA8C-E784-84A5-C25DD3428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7254" y="320040"/>
            <a:ext cx="4681946" cy="2011680"/>
          </a:xfrm>
          <a:ln>
            <a:noFill/>
          </a:ln>
        </p:spPr>
        <p:txBody>
          <a:bodyPr anchor="ctr" anchorCtr="0"/>
          <a:lstStyle/>
          <a:p>
            <a:r>
              <a:rPr lang="en-US" dirty="0"/>
              <a:t>About us</a:t>
            </a:r>
          </a:p>
        </p:txBody>
      </p:sp>
      <p:pic>
        <p:nvPicPr>
          <p:cNvPr id="18" name="Picture Placeholder 17" descr="A group of people sitting at a table">
            <a:extLst>
              <a:ext uri="{FF2B5EF4-FFF2-40B4-BE49-F238E27FC236}">
                <a16:creationId xmlns:a16="http://schemas.microsoft.com/office/drawing/2014/main" id="{52E48942-125C-6413-1311-A498A8EBA26F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2"/>
          <a:srcRect t="40" b="40"/>
          <a:stretch/>
        </p:blipFill>
        <p:spPr>
          <a:xfrm>
            <a:off x="320040" y="320039"/>
            <a:ext cx="3489960" cy="569975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79189B-464E-260F-FAAB-0D3842594C54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160520" y="2651760"/>
            <a:ext cx="4663440" cy="33649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Aiming to revolutionize industries through our forward-thinking solutions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1E5EA1-2680-16A9-E59F-1B4BED7FD41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1160300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EA8B3-E3A6-2D14-94D2-4630AE8D1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8077200" cy="2377440"/>
          </a:xfrm>
        </p:spPr>
        <p:txBody>
          <a:bodyPr/>
          <a:lstStyle/>
          <a:p>
            <a:r>
              <a:rPr lang="en-US" dirty="0"/>
              <a:t>Product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4F0D4-FA81-75F5-A733-9DAF9A3EA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4297680"/>
            <a:ext cx="8077200" cy="914400"/>
          </a:xfrm>
        </p:spPr>
        <p:txBody>
          <a:bodyPr/>
          <a:lstStyle/>
          <a:p>
            <a:r>
              <a:rPr lang="en-US" dirty="0"/>
              <a:t>Combining functionality and user-friendliness, we empower users to streamline operations and boost efficiency</a:t>
            </a:r>
          </a:p>
          <a:p>
            <a:endParaRPr lang="en-US" dirty="0"/>
          </a:p>
        </p:txBody>
      </p:sp>
      <p:pic>
        <p:nvPicPr>
          <p:cNvPr id="12" name="Picture Placeholder 11" descr="A person sitting at a table using a laptop">
            <a:extLst>
              <a:ext uri="{FF2B5EF4-FFF2-40B4-BE49-F238E27FC236}">
                <a16:creationId xmlns:a16="http://schemas.microsoft.com/office/drawing/2014/main" id="{F8C93A1F-9243-A6CA-B2E7-53D501987BC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" r="108"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3" name="Picture Placeholder 12" descr="A group of people sitting at a table">
            <a:extLst>
              <a:ext uri="{FF2B5EF4-FFF2-40B4-BE49-F238E27FC236}">
                <a16:creationId xmlns:a16="http://schemas.microsoft.com/office/drawing/2014/main" id="{47909686-F678-B98E-2C4F-B764F277F1E5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08" r="108"/>
          <a:stretch/>
        </p:blipFill>
        <p:spPr>
          <a:xfrm>
            <a:off x="2378075" y="320675"/>
            <a:ext cx="2011363" cy="1203325"/>
          </a:xfrm>
        </p:spPr>
      </p:pic>
      <p:pic>
        <p:nvPicPr>
          <p:cNvPr id="14" name="Picture Placeholder 13" descr="A person showing something on a computer to two students">
            <a:extLst>
              <a:ext uri="{FF2B5EF4-FFF2-40B4-BE49-F238E27FC236}">
                <a16:creationId xmlns:a16="http://schemas.microsoft.com/office/drawing/2014/main" id="{52632ED9-D203-3F39-4A6D-7542C8184E7B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08" r="108"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5" name="Picture Placeholder 14" descr="A group of people sitting at a table">
            <a:extLst>
              <a:ext uri="{FF2B5EF4-FFF2-40B4-BE49-F238E27FC236}">
                <a16:creationId xmlns:a16="http://schemas.microsoft.com/office/drawing/2014/main" id="{2CE7089D-089F-98E0-A922-032E54A34B8B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/>
          <a:srcRect t="79" b="79"/>
          <a:stretch/>
        </p:blipFill>
        <p:spPr>
          <a:xfrm>
            <a:off x="7132320" y="335280"/>
            <a:ext cx="2011680" cy="1203960"/>
          </a:xfrm>
        </p:spPr>
      </p:pic>
      <p:pic>
        <p:nvPicPr>
          <p:cNvPr id="19" name="Picture Placeholder 18" descr="Two people walking down a sidewalk">
            <a:extLst>
              <a:ext uri="{FF2B5EF4-FFF2-40B4-BE49-F238E27FC236}">
                <a16:creationId xmlns:a16="http://schemas.microsoft.com/office/drawing/2014/main" id="{41CAE900-1F70-0960-A6F5-7A3E9CB76910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6"/>
          <a:srcRect l="108" r="108"/>
          <a:stretch/>
        </p:blipFill>
        <p:spPr>
          <a:xfrm>
            <a:off x="0" y="5410200"/>
            <a:ext cx="2011680" cy="1203960"/>
          </a:xfrm>
        </p:spPr>
      </p:pic>
      <p:pic>
        <p:nvPicPr>
          <p:cNvPr id="18" name="Picture Placeholder 17" descr="Two people at a table with a laptop">
            <a:extLst>
              <a:ext uri="{FF2B5EF4-FFF2-40B4-BE49-F238E27FC236}">
                <a16:creationId xmlns:a16="http://schemas.microsoft.com/office/drawing/2014/main" id="{85073662-D68A-75D9-33F4-35EA48DD82D2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7"/>
          <a:srcRect l="108" r="108"/>
          <a:stretch/>
        </p:blipFill>
        <p:spPr>
          <a:xfrm>
            <a:off x="2377440" y="5410200"/>
            <a:ext cx="2011680" cy="1203960"/>
          </a:xfrm>
        </p:spPr>
      </p:pic>
      <p:pic>
        <p:nvPicPr>
          <p:cNvPr id="17" name="Picture Placeholder 16" descr="A person smiling at the camera standing in a classroom">
            <a:extLst>
              <a:ext uri="{FF2B5EF4-FFF2-40B4-BE49-F238E27FC236}">
                <a16:creationId xmlns:a16="http://schemas.microsoft.com/office/drawing/2014/main" id="{AC8C0B22-03D1-8CE6-025A-C5C1227BE3A2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8"/>
          <a:srcRect l="108" r="108"/>
          <a:stretch/>
        </p:blipFill>
        <p:spPr>
          <a:xfrm>
            <a:off x="4754880" y="5410200"/>
            <a:ext cx="2011680" cy="1203960"/>
          </a:xfrm>
        </p:spPr>
      </p:pic>
      <p:pic>
        <p:nvPicPr>
          <p:cNvPr id="16" name="Picture Placeholder 15" descr="Two people looking at a laptop">
            <a:extLst>
              <a:ext uri="{FF2B5EF4-FFF2-40B4-BE49-F238E27FC236}">
                <a16:creationId xmlns:a16="http://schemas.microsoft.com/office/drawing/2014/main" id="{06A63CD7-DB5B-C4B1-03A8-5121F040D2BD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9"/>
          <a:srcRect t="145" b="145"/>
          <a:stretch/>
        </p:blipFill>
        <p:spPr>
          <a:xfrm>
            <a:off x="7132320" y="5425440"/>
            <a:ext cx="2011680" cy="1203960"/>
          </a:xfrm>
        </p:spPr>
      </p:pic>
    </p:spTree>
    <p:extLst>
      <p:ext uri="{BB962C8B-B14F-4D97-AF65-F5344CB8AC3E}">
        <p14:creationId xmlns:p14="http://schemas.microsoft.com/office/powerpoint/2010/main" val="1850274421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783987-215F-973D-1DC4-E5015A029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320040"/>
            <a:ext cx="4681946" cy="2011680"/>
          </a:xfrm>
        </p:spPr>
        <p:txBody>
          <a:bodyPr/>
          <a:lstStyle/>
          <a:p>
            <a:r>
              <a:rPr lang="en-US" dirty="0"/>
              <a:t>Product benefits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217514-3FDE-428B-B4C2-9ED5C01C3F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2651760"/>
            <a:ext cx="4663440" cy="3364992"/>
          </a:xfrm>
        </p:spPr>
        <p:txBody>
          <a:bodyPr>
            <a:normAutofit/>
          </a:bodyPr>
          <a:lstStyle/>
          <a:p>
            <a:r>
              <a:rPr lang="en-US" dirty="0"/>
              <a:t>Increased productivity</a:t>
            </a:r>
          </a:p>
          <a:p>
            <a:r>
              <a:rPr lang="en-US" dirty="0"/>
              <a:t>Seamless integration</a:t>
            </a:r>
          </a:p>
          <a:p>
            <a:r>
              <a:rPr lang="en-US" dirty="0"/>
              <a:t>Enhanced user experience</a:t>
            </a:r>
          </a:p>
          <a:p>
            <a:r>
              <a:rPr lang="en-US" dirty="0"/>
              <a:t>Scalability for future growth</a:t>
            </a:r>
          </a:p>
        </p:txBody>
      </p:sp>
      <p:pic>
        <p:nvPicPr>
          <p:cNvPr id="12" name="Picture Placeholder 11" descr="Two people walking down a sidewalk">
            <a:extLst>
              <a:ext uri="{FF2B5EF4-FFF2-40B4-BE49-F238E27FC236}">
                <a16:creationId xmlns:a16="http://schemas.microsoft.com/office/drawing/2014/main" id="{FA5711E2-8B83-072F-CF12-1F5402D503ED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2"/>
          <a:srcRect l="47" r="47"/>
          <a:stretch/>
        </p:blipFill>
        <p:spPr>
          <a:xfrm>
            <a:off x="5334000" y="320039"/>
            <a:ext cx="3489960" cy="5699759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EF5DE92-9871-9E03-2B33-B2B77A4149F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73527453"/>
      </p:ext>
    </p:extLst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EBB9-8B61-4EA4-D038-110C90B34A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8077200" cy="3200400"/>
          </a:xfrm>
        </p:spPr>
        <p:txBody>
          <a:bodyPr anchor="ctr" anchorCtr="0"/>
          <a:lstStyle/>
          <a:p>
            <a:r>
              <a:rPr lang="en-US" dirty="0"/>
              <a:t>Market </a:t>
            </a:r>
            <a:br>
              <a:rPr lang="en-US" dirty="0"/>
            </a:br>
            <a:r>
              <a:rPr lang="en-US" dirty="0"/>
              <a:t>overview</a:t>
            </a:r>
          </a:p>
        </p:txBody>
      </p:sp>
      <p:pic>
        <p:nvPicPr>
          <p:cNvPr id="12" name="Picture Placeholder 25" descr="A person sitting at a table using a laptop">
            <a:extLst>
              <a:ext uri="{FF2B5EF4-FFF2-40B4-BE49-F238E27FC236}">
                <a16:creationId xmlns:a16="http://schemas.microsoft.com/office/drawing/2014/main" id="{12ECDF97-9CB4-9647-F2A5-1BB12AFF897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3" name="Picture Placeholder 10" descr="A group of people sitting at a table">
            <a:extLst>
              <a:ext uri="{FF2B5EF4-FFF2-40B4-BE49-F238E27FC236}">
                <a16:creationId xmlns:a16="http://schemas.microsoft.com/office/drawing/2014/main" id="{D53B7E04-3903-6D61-9821-E2E0A6FAA94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14" name="Picture Placeholder 29" descr="A person showing something on a computer to two students">
            <a:extLst>
              <a:ext uri="{FF2B5EF4-FFF2-40B4-BE49-F238E27FC236}">
                <a16:creationId xmlns:a16="http://schemas.microsoft.com/office/drawing/2014/main" id="{FC978F08-FBBF-C1EF-DDEE-2BB104E587A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5" name="Picture Placeholder 27" descr="A group of people sitting at a table">
            <a:extLst>
              <a:ext uri="{FF2B5EF4-FFF2-40B4-BE49-F238E27FC236}">
                <a16:creationId xmlns:a16="http://schemas.microsoft.com/office/drawing/2014/main" id="{4B0789D1-2421-8308-9A6E-E272EF442333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0" y="335280"/>
            <a:ext cx="2011680" cy="1203960"/>
          </a:xfrm>
        </p:spPr>
      </p:pic>
      <p:pic>
        <p:nvPicPr>
          <p:cNvPr id="16" name="Picture Placeholder 15" descr="Two people walking down a sidewalk">
            <a:extLst>
              <a:ext uri="{FF2B5EF4-FFF2-40B4-BE49-F238E27FC236}">
                <a16:creationId xmlns:a16="http://schemas.microsoft.com/office/drawing/2014/main" id="{ACA98E5D-7A11-0C40-4CFE-CCF9E3F89571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410200"/>
            <a:ext cx="2011680" cy="1203960"/>
          </a:xfrm>
        </p:spPr>
      </p:pic>
      <p:pic>
        <p:nvPicPr>
          <p:cNvPr id="17" name="Picture Placeholder 11" descr="Two people at table with laptop">
            <a:extLst>
              <a:ext uri="{FF2B5EF4-FFF2-40B4-BE49-F238E27FC236}">
                <a16:creationId xmlns:a16="http://schemas.microsoft.com/office/drawing/2014/main" id="{0C3F794F-1AAC-B9EF-4146-4DEF33920B47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77440" y="5410200"/>
            <a:ext cx="2011680" cy="1203960"/>
          </a:xfrm>
        </p:spPr>
      </p:pic>
      <p:pic>
        <p:nvPicPr>
          <p:cNvPr id="18" name="Picture Placeholder 23" descr="A person smiling at the camera standing in a classroom">
            <a:extLst>
              <a:ext uri="{FF2B5EF4-FFF2-40B4-BE49-F238E27FC236}">
                <a16:creationId xmlns:a16="http://schemas.microsoft.com/office/drawing/2014/main" id="{08137147-48D7-61EC-51CB-D1ED90F2CBAE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54880" y="5410200"/>
            <a:ext cx="2011680" cy="1203960"/>
          </a:xfrm>
        </p:spPr>
      </p:pic>
      <p:pic>
        <p:nvPicPr>
          <p:cNvPr id="19" name="Picture Placeholder 17" descr="Two people looking at a laptop">
            <a:extLst>
              <a:ext uri="{FF2B5EF4-FFF2-40B4-BE49-F238E27FC236}">
                <a16:creationId xmlns:a16="http://schemas.microsoft.com/office/drawing/2014/main" id="{86ED4F00-DE78-A0FE-6566-CA2641F71626}"/>
              </a:ext>
            </a:extLst>
          </p:cNvPr>
          <p:cNvPicPr>
            <a:picLocks noGrp="1" noChangeAspect="1"/>
          </p:cNvPicPr>
          <p:nvPr>
            <p:ph type="pic" idx="23"/>
          </p:nvPr>
        </p:nvPicPr>
        <p:blipFill>
          <a:blip r:embed="rId1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2320" y="5425440"/>
            <a:ext cx="2011680" cy="1203960"/>
          </a:xfrm>
        </p:spPr>
      </p:pic>
    </p:spTree>
    <p:extLst>
      <p:ext uri="{BB962C8B-B14F-4D97-AF65-F5344CB8AC3E}">
        <p14:creationId xmlns:p14="http://schemas.microsoft.com/office/powerpoint/2010/main" val="2665078189"/>
      </p:ext>
    </p:extLst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95B666-0D98-B06E-0045-9745D5D1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920240"/>
            <a:ext cx="8503920" cy="2011680"/>
          </a:xfrm>
        </p:spPr>
        <p:txBody>
          <a:bodyPr/>
          <a:lstStyle/>
          <a:p>
            <a:r>
              <a:rPr lang="en-US" dirty="0"/>
              <a:t>Market comparison</a:t>
            </a:r>
          </a:p>
        </p:txBody>
      </p:sp>
      <p:pic>
        <p:nvPicPr>
          <p:cNvPr id="9" name="Picture Placeholder 8" descr="Two people walking down a sidewalk">
            <a:extLst>
              <a:ext uri="{FF2B5EF4-FFF2-40B4-BE49-F238E27FC236}">
                <a16:creationId xmlns:a16="http://schemas.microsoft.com/office/drawing/2014/main" id="{4D639B36-F615-301C-219D-4F61CA76DE3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" r="108"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0" name="Picture Placeholder 9" descr="A group of people sitting at a table">
            <a:extLst>
              <a:ext uri="{FF2B5EF4-FFF2-40B4-BE49-F238E27FC236}">
                <a16:creationId xmlns:a16="http://schemas.microsoft.com/office/drawing/2014/main" id="{2FB9D765-C125-F777-7A9E-FC82EA822C4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08" r="108"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11" name="Picture Placeholder 10" descr="A person showing something on a computer to two students">
            <a:extLst>
              <a:ext uri="{FF2B5EF4-FFF2-40B4-BE49-F238E27FC236}">
                <a16:creationId xmlns:a16="http://schemas.microsoft.com/office/drawing/2014/main" id="{32CB320D-C2B4-0546-8B96-363DE96278B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08" r="108"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2" name="Picture Placeholder 11" descr="Two people looking at a laptop">
            <a:extLst>
              <a:ext uri="{FF2B5EF4-FFF2-40B4-BE49-F238E27FC236}">
                <a16:creationId xmlns:a16="http://schemas.microsoft.com/office/drawing/2014/main" id="{5DA42A82-42F8-C1A7-CB72-EFAAB36DA089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/>
          <a:srcRect t="79" b="79"/>
          <a:stretch/>
        </p:blipFill>
        <p:spPr>
          <a:xfrm>
            <a:off x="7132320" y="335280"/>
            <a:ext cx="2011680" cy="120396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D85076B-B6CF-0F3D-71E0-FD65410DC13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4023360"/>
            <a:ext cx="4251960" cy="2011680"/>
          </a:xfrm>
        </p:spPr>
        <p:txBody>
          <a:bodyPr>
            <a:normAutofit/>
          </a:bodyPr>
          <a:lstStyle/>
          <a:p>
            <a:r>
              <a:rPr lang="en-US" dirty="0"/>
              <a:t>Innovation in action</a:t>
            </a:r>
          </a:p>
          <a:p>
            <a:pPr lvl="1"/>
            <a:r>
              <a:rPr lang="en-US" dirty="0"/>
              <a:t>Stands out in market</a:t>
            </a:r>
          </a:p>
          <a:p>
            <a:pPr lvl="1"/>
            <a:r>
              <a:rPr lang="en-US" dirty="0"/>
              <a:t>Innovative features</a:t>
            </a:r>
          </a:p>
          <a:p>
            <a:pPr lvl="1"/>
            <a:r>
              <a:rPr lang="en-US" dirty="0"/>
              <a:t>Provides unique solution</a:t>
            </a:r>
          </a:p>
          <a:p>
            <a:pPr lvl="1"/>
            <a:r>
              <a:rPr lang="en-US" dirty="0"/>
              <a:t>Edge over competitors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7EAF46-7943-E1BA-13AE-91287337738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3168" y="4023360"/>
            <a:ext cx="4069080" cy="2011680"/>
          </a:xfrm>
        </p:spPr>
        <p:txBody>
          <a:bodyPr>
            <a:normAutofit/>
          </a:bodyPr>
          <a:lstStyle/>
          <a:p>
            <a:r>
              <a:rPr lang="en-US" dirty="0"/>
              <a:t>User-focused design</a:t>
            </a:r>
          </a:p>
          <a:p>
            <a:pPr lvl="1"/>
            <a:r>
              <a:rPr lang="en-US" dirty="0"/>
              <a:t>Unlike others</a:t>
            </a:r>
          </a:p>
          <a:p>
            <a:pPr lvl="1"/>
            <a:r>
              <a:rPr lang="en-US" dirty="0"/>
              <a:t>Prioritizes user experience</a:t>
            </a:r>
          </a:p>
          <a:p>
            <a:pPr lvl="1"/>
            <a:r>
              <a:rPr lang="en-US" dirty="0"/>
              <a:t>Smooth interface</a:t>
            </a:r>
          </a:p>
          <a:p>
            <a:pPr lvl="1"/>
            <a:r>
              <a:rPr lang="en-US" dirty="0"/>
              <a:t>Optimal functionality for all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2A7452-D2C9-8A08-4B5E-78E52BA06567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45237788"/>
      </p:ext>
    </p:extLst>
  </p:cSld>
  <p:clrMapOvr>
    <a:masterClrMapping/>
  </p:clrMapOvr>
  <p:transition spd="slow"/>
</p:sld>
</file>

<file path=ppt/slides/slide8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02603E-A88A-8AD2-A4F6-31A3D940C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1920240"/>
            <a:ext cx="8503920" cy="2011680"/>
          </a:xfrm>
        </p:spPr>
        <p:txBody>
          <a:bodyPr/>
          <a:lstStyle/>
          <a:p>
            <a:r>
              <a:rPr lang="en-US" dirty="0"/>
              <a:t>Competitive landscape</a:t>
            </a:r>
          </a:p>
        </p:txBody>
      </p:sp>
      <p:pic>
        <p:nvPicPr>
          <p:cNvPr id="9" name="Picture Placeholder 8" descr="Two people walking down a sidewalk">
            <a:extLst>
              <a:ext uri="{FF2B5EF4-FFF2-40B4-BE49-F238E27FC236}">
                <a16:creationId xmlns:a16="http://schemas.microsoft.com/office/drawing/2014/main" id="{0E990054-8B99-F9E2-1D3B-17DD27697A4B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l="108" r="108"/>
          <a:stretch/>
        </p:blipFill>
        <p:spPr>
          <a:xfrm>
            <a:off x="0" y="320040"/>
            <a:ext cx="2011680" cy="1203960"/>
          </a:xfrm>
        </p:spPr>
      </p:pic>
      <p:pic>
        <p:nvPicPr>
          <p:cNvPr id="10" name="Picture Placeholder 9" descr="A group of people sitting at a table">
            <a:extLst>
              <a:ext uri="{FF2B5EF4-FFF2-40B4-BE49-F238E27FC236}">
                <a16:creationId xmlns:a16="http://schemas.microsoft.com/office/drawing/2014/main" id="{F26DD813-728A-E784-41B6-43E554079D4F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3"/>
          <a:srcRect l="108" r="108"/>
          <a:stretch/>
        </p:blipFill>
        <p:spPr>
          <a:xfrm>
            <a:off x="2377440" y="320040"/>
            <a:ext cx="2011680" cy="1203960"/>
          </a:xfrm>
        </p:spPr>
      </p:pic>
      <p:pic>
        <p:nvPicPr>
          <p:cNvPr id="11" name="Picture Placeholder 10" descr="A person showing something on a computer to two students">
            <a:extLst>
              <a:ext uri="{FF2B5EF4-FFF2-40B4-BE49-F238E27FC236}">
                <a16:creationId xmlns:a16="http://schemas.microsoft.com/office/drawing/2014/main" id="{144B9D63-F191-BE4B-E48D-707475DDFBE4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4"/>
          <a:srcRect l="108" r="108"/>
          <a:stretch/>
        </p:blipFill>
        <p:spPr>
          <a:xfrm>
            <a:off x="4754880" y="320040"/>
            <a:ext cx="2011680" cy="1203960"/>
          </a:xfrm>
        </p:spPr>
      </p:pic>
      <p:pic>
        <p:nvPicPr>
          <p:cNvPr id="12" name="Picture Placeholder 11" descr="Two people looking at a laptop">
            <a:extLst>
              <a:ext uri="{FF2B5EF4-FFF2-40B4-BE49-F238E27FC236}">
                <a16:creationId xmlns:a16="http://schemas.microsoft.com/office/drawing/2014/main" id="{7BD5861F-4789-7927-311A-E01EE02B09EE}"/>
              </a:ext>
            </a:extLst>
          </p:cNvPr>
          <p:cNvPicPr>
            <a:picLocks noGrp="1" noChangeAspect="1"/>
          </p:cNvPicPr>
          <p:nvPr>
            <p:ph type="pic" idx="19"/>
          </p:nvPr>
        </p:nvPicPr>
        <p:blipFill>
          <a:blip r:embed="rId5"/>
          <a:srcRect t="79" b="79"/>
          <a:stretch/>
        </p:blipFill>
        <p:spPr>
          <a:xfrm>
            <a:off x="7132320" y="335280"/>
            <a:ext cx="2011680" cy="120396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C88F98-DF45-34BB-6C0C-ECB9A54D1DC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20040" y="4023360"/>
            <a:ext cx="4251960" cy="2011680"/>
          </a:xfrm>
        </p:spPr>
        <p:txBody>
          <a:bodyPr>
            <a:normAutofit/>
          </a:bodyPr>
          <a:lstStyle/>
          <a:p>
            <a:r>
              <a:rPr lang="en-US" dirty="0"/>
              <a:t>Market Presence</a:t>
            </a:r>
          </a:p>
          <a:p>
            <a:pPr lvl="1"/>
            <a:r>
              <a:rPr lang="en-US" dirty="0"/>
              <a:t>Positioned as a market leader</a:t>
            </a:r>
          </a:p>
          <a:p>
            <a:pPr lvl="1"/>
            <a:r>
              <a:rPr lang="en-US" dirty="0"/>
              <a:t>Leverage a robust infrastructure</a:t>
            </a:r>
          </a:p>
          <a:p>
            <a:pPr lvl="1"/>
            <a:r>
              <a:rPr lang="en-US" dirty="0"/>
              <a:t>Dedicated team of experts</a:t>
            </a:r>
          </a:p>
          <a:p>
            <a:pPr lvl="1"/>
            <a:r>
              <a:rPr lang="en-US" dirty="0"/>
              <a:t>Outperform competitors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2A57E4-AE90-4876-0E68-8D53E1D9280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3168" y="4023360"/>
            <a:ext cx="4069080" cy="2011680"/>
          </a:xfrm>
        </p:spPr>
        <p:txBody>
          <a:bodyPr>
            <a:normAutofit/>
          </a:bodyPr>
          <a:lstStyle/>
          <a:p>
            <a:r>
              <a:rPr lang="en-US" dirty="0"/>
              <a:t>Agility and Adaptability</a:t>
            </a:r>
          </a:p>
          <a:p>
            <a:pPr lvl="1"/>
            <a:r>
              <a:rPr lang="en-US" dirty="0"/>
              <a:t>Competitive edge</a:t>
            </a:r>
          </a:p>
          <a:p>
            <a:pPr lvl="1"/>
            <a:r>
              <a:rPr lang="en-US" dirty="0"/>
              <a:t>Ability to adapt swiftly </a:t>
            </a:r>
          </a:p>
          <a:p>
            <a:pPr lvl="1"/>
            <a:r>
              <a:rPr lang="en-US" dirty="0"/>
              <a:t>Stay ahead of the curve </a:t>
            </a:r>
          </a:p>
          <a:p>
            <a:pPr lvl="1"/>
            <a:r>
              <a:rPr lang="en-US" dirty="0"/>
              <a:t>Continuously improve offerings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464652-7E41-B935-5D74-0EDFBA034D2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88158622"/>
      </p:ext>
    </p:extLst>
  </p:cSld>
  <p:clrMapOvr>
    <a:masterClrMapping/>
  </p:clrMapOvr>
  <p:transition spd="slow"/>
</p:sld>
</file>

<file path=ppt/slides/slide9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116B2-12F6-CCBB-0423-F67D0AD9F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20040"/>
            <a:ext cx="4572000" cy="2560320"/>
          </a:xfrm>
        </p:spPr>
        <p:txBody>
          <a:bodyPr/>
          <a:lstStyle/>
          <a:p>
            <a:r>
              <a:rPr lang="en-US" dirty="0"/>
              <a:t>Growth strategy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84F755-150B-6BBB-2D00-A6C60272DD1B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5181600" y="320040"/>
            <a:ext cx="3654552" cy="2560320"/>
          </a:xfrm>
        </p:spPr>
        <p:txBody>
          <a:bodyPr>
            <a:normAutofit/>
          </a:bodyPr>
          <a:lstStyle/>
          <a:p>
            <a:r>
              <a:rPr lang="en-US" dirty="0"/>
              <a:t>Expand market reach through strategic partnerships</a:t>
            </a:r>
          </a:p>
          <a:p>
            <a:r>
              <a:rPr lang="en-US" dirty="0"/>
              <a:t>Enhance product features based on user feedback</a:t>
            </a:r>
          </a:p>
          <a:p>
            <a:r>
              <a:rPr lang="en-US" dirty="0"/>
              <a:t>Explore international market opportunities</a:t>
            </a:r>
          </a:p>
          <a:p>
            <a:endParaRPr lang="en-US" dirty="0"/>
          </a:p>
        </p:txBody>
      </p:sp>
      <p:graphicFrame>
        <p:nvGraphicFramePr>
          <p:cNvPr id="5" name="Content Placeholder 4" descr="Basic chevron process SmartArt graphic">
            <a:extLst>
              <a:ext uri="{FF2B5EF4-FFF2-40B4-BE49-F238E27FC236}">
                <a16:creationId xmlns:a16="http://schemas.microsoft.com/office/drawing/2014/main" id="{E0533C2B-EC48-CDE3-1013-4A2DE7A545B1}"/>
              </a:ext>
            </a:extLst>
          </p:cNvPr>
          <p:cNvGraphicFramePr>
            <a:graphicFrameLocks noGrp="1"/>
          </p:cNvGraphicFramePr>
          <p:nvPr>
            <p:ph sz="quarter" idx="20"/>
            <p:extLst>
              <p:ext uri="{D42A27DB-BD31-4B8C-83A1-F6EECF244321}">
                <p14:modId xmlns:p14="http://schemas.microsoft.com/office/powerpoint/2010/main" val="3296244716"/>
              </p:ext>
            </p:extLst>
          </p:nvPr>
        </p:nvGraphicFramePr>
        <p:xfrm>
          <a:off x="320675" y="3127375"/>
          <a:ext cx="8531225" cy="2816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9B8AB3-38B7-F6F5-C4ED-4B625E13926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fld id="{6215D999-F182-4F4F-ABA0-94A96553E2C0}" type="slidenum">
              <a:rPr lang="en-US" altLang="en-US" smtClean="0"/>
              <a:pPr/>
              <a:t>9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44889795"/>
      </p:ext>
    </p:extLst>
  </p:cSld>
  <p:clrMapOvr>
    <a:masterClrMapping/>
  </p:clrMapOvr>
  <p:transition spd="slow"/>
</p:sld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INEDINNAVIGATOR" val="False"/>
  <p:tag name="BRANCHTO" val="0"/>
</p:tagLst>
</file>

<file path=ppt/theme/theme11.xml><?xml version="1.0" encoding="utf-8"?>
<a:theme xmlns:a="http://schemas.openxmlformats.org/drawingml/2006/main" name="Pixel">
  <a:themeElements>
    <a:clrScheme name="Custom 1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DB3930"/>
      </a:accent1>
      <a:accent2>
        <a:srgbClr val="EB5E23"/>
      </a:accent2>
      <a:accent3>
        <a:srgbClr val="057332"/>
      </a:accent3>
      <a:accent4>
        <a:srgbClr val="3F74B6"/>
      </a:accent4>
      <a:accent5>
        <a:srgbClr val="FBFAEE"/>
      </a:accent5>
      <a:accent6>
        <a:srgbClr val="DF6BB3"/>
      </a:accent6>
      <a:hlink>
        <a:srgbClr val="0563C1"/>
      </a:hlink>
      <a:folHlink>
        <a:srgbClr val="954F72"/>
      </a:folHlink>
    </a:clrScheme>
    <a:fontScheme name="Custom 25">
      <a:majorFont>
        <a:latin typeface="Gloucester MT Extra Condensed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F06089160_Win32_EF_v7" id="{DAA6EF6C-456E-48D9-8C52-9B75C2968204}" vid="{8A58AA6B-7254-4CC3-960C-FAC0E7F169FC}"/>
    </a:ext>
  </a:extLst>
</a:theme>
</file>

<file path=ppt/theme/theme2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F4EE5D45-60EC-4C9D-BECC-B96ABD9DCFD2}"/>
</file>

<file path=customXml/itemProps22.xml><?xml version="1.0" encoding="utf-8"?>
<ds:datastoreItem xmlns:ds="http://schemas.openxmlformats.org/officeDocument/2006/customXml" ds:itemID="{5C661762-A346-4266-BFA6-119CBBCF5D61}"/>
</file>

<file path=customXml/itemProps31.xml><?xml version="1.0" encoding="utf-8"?>
<ds:datastoreItem xmlns:ds="http://schemas.openxmlformats.org/officeDocument/2006/customXml" ds:itemID="{D822C732-9262-453C-A01E-CA41B2CFD213}"/>
</file>

<file path=docMetadata/LabelInfo.xml><?xml version="1.0" encoding="utf-8"?>
<clbl:labelList xmlns:clbl="http://schemas.microsoft.com/office/2020/mipLabelMetadata"/>
</file>

<file path=docProps/app.xml><?xml version="1.0" encoding="utf-8"?>
<ap:Properties xmlns:vt="http://schemas.openxmlformats.org/officeDocument/2006/docPropsVTypes" xmlns:ap="http://schemas.openxmlformats.org/officeDocument/2006/extended-properties">
  <ap:Template/>
  <ap:TotalTime>2</ap:TotalTime>
  <ap:Words>297</ap:Words>
  <ap:Application>Microsoft Office PowerPoint</ap:Application>
  <ap:PresentationFormat>On-screen Show (4:3)</ap:PresentationFormat>
  <ap:Paragraphs>101</ap:Paragraphs>
  <ap:Slides>13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ap:HeadingPairs>
  <ap:TitlesOfParts>
    <vt:vector baseType="lpstr" size="20">
      <vt:lpstr>Aptos</vt:lpstr>
      <vt:lpstr>Arial</vt:lpstr>
      <vt:lpstr>Arial Black</vt:lpstr>
      <vt:lpstr>Courier New</vt:lpstr>
      <vt:lpstr>Gloucester MT Extra Condensed</vt:lpstr>
      <vt:lpstr>Wingdings</vt:lpstr>
      <vt:lpstr>Pixel</vt:lpstr>
      <vt:lpstr>Grant proposal  for project python</vt:lpstr>
      <vt:lpstr>Agenda</vt:lpstr>
      <vt:lpstr>About us</vt:lpstr>
      <vt:lpstr>Product  overview</vt:lpstr>
      <vt:lpstr>Product benefits</vt:lpstr>
      <vt:lpstr>Market  overview</vt:lpstr>
      <vt:lpstr>Market comparison</vt:lpstr>
      <vt:lpstr>Competitive landscape</vt:lpstr>
      <vt:lpstr>Growth strategy</vt:lpstr>
      <vt:lpstr>Traction</vt:lpstr>
      <vt:lpstr>Financials</vt:lpstr>
      <vt:lpstr>Summary</vt:lpstr>
      <vt:lpstr>Q &amp; A session</vt:lpstr>
    </vt:vector>
  </ap:TitlesOfParts>
  <ap:Manager/>
  <ap:Company/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cp:keywords/>
  <dc:description/>
  <dcterms:created xsi:type="dcterms:W3CDTF">2024-08-29T15:33:31Z</dcterms:created>
  <dcterms:modified xsi:type="dcterms:W3CDTF">2024-09-03T05:40:16Z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